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0EEC716-133C-461D-B715-EBB6842B34F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DACE4-4300-4CCC-B099-E71B923A6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FC9E5-BD62-4B34-84ED-DB1FFD37C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1913E-FC01-4C7E-803F-74298EE0F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3C8DC-E18A-42E0-8031-E9BFDAAD9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FCE3B-96F8-43F7-A6D4-F67320B85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7295EB-0FB7-4099-B82B-76003FA9E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F3F80-4981-46BC-B1D7-F0FF12E63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ED57D-B1E4-4DA9-943E-F766FF6F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B7C5D-054A-4C41-A73B-AFF78C4BE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26E3F-2CCE-4C71-86B0-50693C9E5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071F2-699A-483A-8E6E-DB0B53A33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0530860-BC5B-4FE6-B60A-C788BBD705A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7834CA4-0C51-4800-BB1F-F5709B34F09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440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心理健康培训解决人际关系冲突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人际关系冲突的类型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心理健康培训在人际关系冲突中的应用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什么是心理健康培训？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培训是一种帮助个人提高心理素质、解决心理问题的培训课程。通过参与心理健康培训，个体可以更好地了解自己的内心世界，学会有效应对压力和情绪，提高自身的心理健康水平。在人际关系中，心理健康培训可以帮助个人更好地沟通，减少冲突，建立良好的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心理健康培训的发展历程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心理学开始出现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世纪初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心理咨询开始兴起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世纪中叶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心理健康培训概念逐渐成熟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21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世纪初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心理健康培训广泛应用于各个领域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心理健康培训的基本原则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根据个体情况制定个性化培训计划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尊重个体差异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培训内容贴近生活，易于实践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注重实践操作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培训过程中鼓励积极情绪和思维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倡导积极态度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培训中注重沟通技巧的培养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强调交流沟通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心理健康培训的影响因素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包括个体接受培训的意愿和态度等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社会支持和环境对心理健康培训的影响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工作、生活环境对心理健康培训的作用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心理健康培训师的专业水平和经验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心理健康培训的作用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帮助个体更好地了解自己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增强自我认知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促进良好的人际互动和沟通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学会有效控制自己的情绪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提升情绪调节能力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人际关系冲突的类型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人际关系冲突的定义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冲突表现形式多样，可能包括口头冲突、冷战等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特征与表现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人际关系冲突会导致压力增加、情绪波动等问题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影响个人健康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人际关系冲突的类型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由于认知差异导致的冲突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因情感纠葛引发的冲突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利益分歧导致的冲突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利益冲突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不同角色定位引发的冲突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家庭成员之间的意见不合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家庭角色冲突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家庭物质利益纠纷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朋友之间的矛盾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社交圈内的争执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社交活动引发的冲突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学习小组内的分歧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学习资源分配不公平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学术观点不合导致的冲突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人际关系冲突的常见场景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工作任务分配不当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沟通不畅导致误解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领导与下属之间的冲突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人际关系冲突的心理因素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人际关系冲突背后常涉及到的心理因素包括自我意识、自我价值感、自我保护机制等。个体内在的心理特点会影响其对冲突的认知和处理方式，因此了解和调节这些心理因素对冲突解决至关重要。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人际关系冲突的解决策略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以理性、善意的态度进行沟通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寻求双方的共同利益点，进行妥协和调和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妥协与调和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寻求专业人士或中立者的协助解决冲突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寻求第三方帮助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学会控制情绪、处理冲突中的负面情绪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https://d.book118.com/455244012013011130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心理健康培训解决人际关系冲突</vt:lpstr>
      <vt:lpstr>目录</vt:lpstr>
      <vt:lpstr>第1章 简介</vt:lpstr>
      <vt:lpstr> </vt:lpstr>
      <vt:lpstr>心理健康培训的发展历程</vt:lpstr>
      <vt:lpstr>心理健康培训的基本原则</vt:lpstr>
      <vt:lpstr>心理健康培训的影响因素</vt:lpstr>
      <vt:lpstr>心理健康培训的作用</vt:lpstr>
      <vt:lpstr>第2章 人际关系冲突的类型</vt:lpstr>
      <vt:lpstr>人际关系冲突的定义</vt:lpstr>
      <vt:lpstr>人际关系冲突的类型</vt:lpstr>
      <vt:lpstr>人际关系冲突的常见场景</vt:lpstr>
      <vt:lpstr> </vt:lpstr>
      <vt:lpstr>人际关系冲突的解决策略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2024-09-29T14:27:14.775</cp:lastPrinted>
  <dcterms:created xsi:type="dcterms:W3CDTF">2024-09-29T06:27:14Z</dcterms:created>
  <dcterms:modified xsi:type="dcterms:W3CDTF">2024-09-29T06:27:16Z</dcterms:modified>
</cp:coreProperties>
</file>