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B57DE-6190-4B00-87C1-8D0A8E68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15FED-3FB6-4BDA-913D-3DF41EF6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A5FCC-81F1-406F-9BAD-EBFC6569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7561E-33AC-4E8A-8D04-1E8865AA2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41D2B-77BC-440E-8DF0-7BC7F0988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CE4B5-D66F-40F0-8B4D-AA0B11119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DD21E-FAD2-4AB4-B140-9DBF8AC8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1899D-E47C-4F9C-B900-D84C2DB6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22AD6-EA70-4376-B69D-704268D31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7B03-1EF7-48EA-9681-5B5A25C3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03E57-E585-42DC-9270-172005D5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440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冲动行为的护理干预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冲动行为的评估与诊断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冲动行为是指在情绪冲动或强烈欲望驱使下，个体无法控制自己的行为，常常表现为突然发作、难以预测和难以控制。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冲动行为具有突发性、无计划性、不可预测性和失控性等特点，常常导致不良后果和破坏性行为。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5" b="112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冲动行为的发生可能与个体心理、生理、环境和社会因素有关，如情绪调节能力差、认知偏差、压力过大、药物或酒精滥用等。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冲动行为对个体自身、家庭和社会都会产生负面影响，如人际关系紧张、工作或学习受影响、家庭破裂、违法犯罪等。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冲动行为的评估与诊断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生理指标监测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通过观察患者的行为表现，如情绪反应、言语和肢体动作等，评估其冲动行为的程度和特点。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利用专业的心理测验工具，如冲动行为量表等，对患者的冲动行为进行量化评估。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与患者进行深入的交流，了解其冲动行为的发生频率、持续时间、诱因等方面的信息。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通过监测患者的生理指标，如心率、血压等，辅助评估其冲动行为的严重程度。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患者的行为表现出明显的冲动性，难以控制自己的情绪和行为。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冲动行为发生的频率较高，且持续时间较长，影响患者的日常生活和社会功能。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患者常伴有焦虑、抑郁等情绪问题，以及自我认知和人际关系的困扰。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排除其他可能导致类似行为的疾病或药物副作用。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行为特征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频率与持续时间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用于评估患者冲动行为的严重程度和特点，包括攻击性、易怒性等方面的评估。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冲动行为量表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焦虑和抑郁量表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用于评估患者的情绪状态，辅助诊断冲动行为是否与情绪问题相关。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了解患者在人际关系方面的困扰程度，分析冲动行为对人际交往的影响。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在医生的指导下，使用抗精神病药物、抗癫痫药物等，以缓解冲动行为。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确保患者按时服药，避免药物滥用和不当使用，同时观察药物副作用，及时调整治疗方案。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https://d.book118.com/455244022013011130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2024-09-29T14:27:17.393</cp:lastPrinted>
  <dcterms:created xsi:type="dcterms:W3CDTF">2024-09-29T06:27:17Z</dcterms:created>
  <dcterms:modified xsi:type="dcterms:W3CDTF">2024-09-29T06:27:19Z</dcterms:modified>
</cp:coreProperties>
</file>