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1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F9580-BB36-4A72-9254-903413557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CA3AB-9445-4D34-9BDA-51F97AB3C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A8B56-DB2D-400A-A08B-272973D49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2C8DD-4665-4E43-ABC0-AACE41C5E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A3454E-093B-4D3B-9230-4C5190C7F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779E1D-4CD0-474B-AA7B-AA094CBB2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93846D-CD17-4954-B012-1E74D3515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FC989-37EE-4FEA-A51F-66E5BCF47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76563-7243-41F2-9026-A460405ED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27027-D067-4F7F-B0F7-11B727461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F4143-4CB7-4D33-96C1-3020393D0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109" r:id="rId2"/>
    <p:sldLayoutId id="2147488110" r:id="rId3"/>
    <p:sldLayoutId id="2147488111" r:id="rId4"/>
    <p:sldLayoutId id="2147488112" r:id="rId5"/>
    <p:sldLayoutId id="2147488113" r:id="rId6"/>
    <p:sldLayoutId id="2147488114" r:id="rId7"/>
    <p:sldLayoutId id="2147488115" r:id="rId8"/>
    <p:sldLayoutId id="2147488116" r:id="rId9"/>
    <p:sldLayoutId id="2147488117" r:id="rId10"/>
    <p:sldLayoutId id="214748811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22" Type="http://schemas.openxmlformats.org/officeDocument/2006/relationships/tags" Target="../tags/tag200.xml" /><Relationship Id="rId23" Type="http://schemas.openxmlformats.org/officeDocument/2006/relationships/tags" Target="../tags/tag201.xml" /><Relationship Id="rId24" Type="http://schemas.openxmlformats.org/officeDocument/2006/relationships/tags" Target="../tags/tag202.xml" /><Relationship Id="rId25" Type="http://schemas.openxmlformats.org/officeDocument/2006/relationships/tags" Target="../tags/tag203.xml" /><Relationship Id="rId26" Type="http://schemas.openxmlformats.org/officeDocument/2006/relationships/tags" Target="../tags/tag204.xml" /><Relationship Id="rId27" Type="http://schemas.openxmlformats.org/officeDocument/2006/relationships/tags" Target="../tags/tag205.xml" /><Relationship Id="rId28" Type="http://schemas.openxmlformats.org/officeDocument/2006/relationships/tags" Target="../tags/tag206.xml" /><Relationship Id="rId29" Type="http://schemas.openxmlformats.org/officeDocument/2006/relationships/tags" Target="../tags/tag207.xml" /><Relationship Id="rId3" Type="http://schemas.openxmlformats.org/officeDocument/2006/relationships/tags" Target="../tags/tag181.xml" /><Relationship Id="rId30" Type="http://schemas.openxmlformats.org/officeDocument/2006/relationships/tags" Target="../tags/tag208.xml" /><Relationship Id="rId31" Type="http://schemas.openxmlformats.org/officeDocument/2006/relationships/tags" Target="../tags/tag209.xml" /><Relationship Id="rId32" Type="http://schemas.openxmlformats.org/officeDocument/2006/relationships/tags" Target="../tags/tag210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16" Type="http://schemas.openxmlformats.org/officeDocument/2006/relationships/tags" Target="../tags/tag257.xml" /><Relationship Id="rId17" Type="http://schemas.openxmlformats.org/officeDocument/2006/relationships/tags" Target="../tags/tag258.xml" /><Relationship Id="rId18" Type="http://schemas.openxmlformats.org/officeDocument/2006/relationships/tags" Target="../tags/tag259.xml" /><Relationship Id="rId19" Type="http://schemas.openxmlformats.org/officeDocument/2006/relationships/tags" Target="../tags/tag260.xml" /><Relationship Id="rId2" Type="http://schemas.openxmlformats.org/officeDocument/2006/relationships/tags" Target="../tags/tag243.xml" /><Relationship Id="rId20" Type="http://schemas.openxmlformats.org/officeDocument/2006/relationships/tags" Target="../tags/tag261.xml" /><Relationship Id="rId21" Type="http://schemas.openxmlformats.org/officeDocument/2006/relationships/tags" Target="../tags/tag262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44043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急性胃炎消化内科诊疗常规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急性胃炎概述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急性胃炎的消化内科诊疗流程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急性胃炎的消化内科诊疗规范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急性胃炎的并发症及处理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急性胃炎的预防与控制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急性胃炎概述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905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急性胃炎：是指胃黏膜的急性炎症，通常表现为上腹部疼痛、恶心、呕吐等症状。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分类：根据病因不同，急性胃炎可以分为感染性胃炎和非感染性胃炎。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感染性胃炎：由细菌、病毒、寄生虫等微生物感染引起。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非感染性胃炎：由药物、酒精、食物过敏、应激反应等非感染因素引起。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病因与发病机制</a:t>
            </a:r>
            <a:endParaRPr lang="zh-CN" altLang="en-US"/>
          </a:p>
        </p:txBody>
      </p:sp>
      <p:sp>
        <p:nvSpPr>
          <p:cNvPr id="1049102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临床表现：上腹痛、恶心、呕吐、腹泻等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病因：感染、药物、食物、应激等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发病机制：胃黏膜损伤、胃酸分泌过多、胃黏膜屏障功能受损等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诊断方法：胃镜检查、血液检查、粪便检查等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治疗方法：药物治疗、饮食调整、休息等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临床表现与诊断标准</a:t>
            </a:r>
            <a:endParaRPr lang="zh-CN" altLang="en-US"/>
          </a:p>
        </p:txBody>
      </p:sp>
      <p:sp>
        <p:nvSpPr>
          <p:cNvPr id="1049182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诊断流程：病史采集、体格检查、实验室检查、影像学检查、内镜检查等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96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内镜检查：胃镜检查，观察胃黏膜情况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98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实验室检查：血常规、便常规、肝功能、肾功能等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00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影像学检查：腹部X线、B超、CT等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02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临床表现：上腹部疼痛、恶心、呕吐、腹泻等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04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诊断标准：根据病史、临床表现、实验室检查等综合判断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06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0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4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6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急性胃炎的消化内科诊疗流程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诊断方法</a:t>
            </a:r>
            <a:endParaRPr lang="zh-CN" altLang="en-US"/>
          </a:p>
        </p:txBody>
      </p:sp>
      <p:sp>
        <p:nvSpPr>
          <p:cNvPr id="104931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病史询问：了解患者病史、症状、用药情况等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病理学检查：活检、细胞学检查等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内镜检查：胃镜、肠镜等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体格检查：观察患者面色、舌苔、腹部情况等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影像学检查：X线、CT、MRI等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实验室检查：血常规、尿常规、便常规等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治疗方案</a:t>
            </a:r>
            <a:endParaRPr lang="zh-CN" altLang="en-US"/>
          </a:p>
        </p:txBody>
      </p:sp>
      <p:sp>
        <p:nvSpPr>
          <p:cNvPr id="104940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生活习惯调整：保持良好的作息习惯，避免熬夜、过度劳累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药物治疗：使用抗酸药、胃黏膜保护剂、抗生素等药物进行治疗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饮食调整：避免辛辣、油腻、刺激性食物，多喝水，保持饮食清淡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心理疏导：缓解患者紧张、焦虑情绪，保持心情愉悦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疗效评估与随访</a:t>
            </a:r>
            <a:endParaRPr lang="zh-CN" altLang="en-US"/>
          </a:p>
        </p:txBody>
      </p:sp>
      <p:sp>
        <p:nvSpPr>
          <p:cNvPr id="104947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治疗效果评估：根据患者症状、体征、实验室检查等指标进行评估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随访时间：治疗结束后1-2周进行随访，了解患者恢复情况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随访内容：询问患者症状、饮食、生活习惯等，评估治疗效果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随访方式：电话、门诊、家庭访视等，根据患者情况选择合适的随访方式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4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急性胃炎的消化内科诊疗规范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诊疗原则</a:t>
            </a:r>
            <a:endParaRPr lang="zh-CN" altLang="en-US"/>
          </a:p>
        </p:txBody>
      </p:sp>
      <p:sp>
        <p:nvSpPr>
          <p:cNvPr id="10496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明确诊断：通过病史、体格检查、实验室检查等手段明确诊断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综合治疗：结合药物治疗、饮食调整、心理疏导等综合治疗手段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定期复查：根据病情定期复查，评估治疗效果，调整治疗方案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及时治疗：根据病情选择合适的药物和治疗方法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诊疗方案</a:t>
            </a:r>
            <a:endParaRPr lang="zh-CN" altLang="en-US"/>
          </a:p>
        </p:txBody>
      </p:sp>
      <p:sp>
        <p:nvSpPr>
          <p:cNvPr id="10496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诊断：根据病史、临床表现和实验室检查结果进行诊断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治疗：使用抗酸药、抗菌药物、胃黏膜保护剂等药物进行治疗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饮食：建议患者清淡饮食，避免刺激性食物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监测：定期监测患者的病情变化，及时调整治疗方案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https://d.book118.com/455244043300011123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42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+中文标题</vt:lpstr>
      <vt:lpstr>Calibri Light</vt:lpstr>
      <vt:lpstr>Wingdings</vt:lpstr>
      <vt:lpstr>宋体</vt:lpstr>
      <vt:lpstr>Office Theme</vt:lpstr>
      <vt:lpstr>急性胃炎消化内科诊疗常规</vt:lpstr>
      <vt:lpstr>目录</vt:lpstr>
      <vt:lpstr>单击此处添加章节标题</vt:lpstr>
      <vt:lpstr>急性胃炎概述</vt:lpstr>
      <vt:lpstr>定义与分类</vt:lpstr>
      <vt:lpstr>病因与发病机制</vt:lpstr>
      <vt:lpstr>临床表现与诊断标准</vt:lpstr>
      <vt:lpstr>急性胃炎的消化内科诊疗流程</vt:lpstr>
      <vt:lpstr>诊断方法</vt:lpstr>
      <vt:lpstr>治疗方案</vt:lpstr>
      <vt:lpstr>疗效评估与随访</vt:lpstr>
      <vt:lpstr>急性胃炎的消化内科诊疗规范</vt:lpstr>
      <vt:lpstr>诊疗原则</vt:lpstr>
      <vt:lpstr>诊疗方案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2024-09-27T17:17:39.922</cp:lastPrinted>
  <dcterms:created xsi:type="dcterms:W3CDTF">2024-09-27T09:17:39Z</dcterms:created>
  <dcterms:modified xsi:type="dcterms:W3CDTF">2024-09-27T09:17:42Z</dcterms:modified>
</cp:coreProperties>
</file>