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37DB57-3A93-45B0-A362-A61340676A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8B22BE-1567-4014-A196-052FCDA44E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BEF802-3EFD-4D0D-9737-F8FD5827DB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6DD1E9-E7E9-4FA6-9C2B-82EDD1D6C5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750F26-A896-4A51-9441-4A9561BBE5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BC85FB-43A9-4384-91B2-9BDFB7C97B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EC2136-7A8D-4E10-A618-0B24808202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28E66F-11DC-4EC3-8BA8-2BBD2E5F16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736958-6DFB-4AF0-8C88-A695E5BE02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E23CE0-36C9-4757-B324-D3E30B5928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C3C22C-C7F0-4639-86E3-E09451C204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244101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矿业供应链管理优化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矿业供应链概述
 供应链管理的重要性
 矿业供应链挑战与问题
 供应链管理优化策略
 采购与供应商管理
 物流与运输优化
 信息化与数字化转型
 结论与展望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矿业供应链概述</a:t>
            </a:r>
          </a:p>
        </p:txBody>
      </p:sp>
      <p:sp>
        <p:nvSpPr>
          <p:cNvPr id="3" name="Subtitle 2"/>
          <p:cNvSpPr>
            <a:spLocks noGrp="1"/>
          </p:cNvSpPr>
          <p:nvPr>
            <p:ph type="subTitle" idx="1"/>
          </p:nvPr>
        </p:nvSpPr>
        <p:spPr/>
        <p:txBody>
          <a:bodyPr/>
          <a:lstStyle/>
          <a:p>
            <a:r>
              <a:t>矿业供应链管理优化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矿业供应链概述</a:t>
            </a:r>
          </a:p>
        </p:txBody>
      </p:sp>
      <p:sp>
        <p:nvSpPr>
          <p:cNvPr id="3" name="Text Placeholder 2"/>
          <p:cNvSpPr>
            <a:spLocks noGrp="1"/>
          </p:cNvSpPr>
          <p:nvPr>
            <p:ph type="body" idx="1"/>
          </p:nvPr>
        </p:nvSpPr>
        <p:spPr/>
        <p:txBody>
          <a:bodyPr/>
          <a:lstStyle/>
          <a:p>
            <a:r>
              <a:t>矿业供应链的基本构成</a:t>
            </a:r>
          </a:p>
        </p:txBody>
      </p:sp>
      <p:sp>
        <p:nvSpPr>
          <p:cNvPr id="4" name="Content Placeholder 3"/>
          <p:cNvSpPr>
            <a:spLocks noGrp="1"/>
          </p:cNvSpPr>
          <p:nvPr>
            <p:ph sz="half" idx="2"/>
          </p:nvPr>
        </p:nvSpPr>
        <p:spPr/>
        <p:txBody>
          <a:bodyPr/>
          <a:lstStyle/>
          <a:p>
            <a:r>
              <a:t>1.矿业供应链包括矿石开采、加工、运输、销售等多个环节，涉及多个参与者，如矿业公司、物流公司、加工厂、金融机构等。</a:t>
            </a:r>
          </a:p>
          <a:p>
            <a:r>
              <a:t>2.矿业供应链的运作需要各个参与者之间的紧密协作，以确保矿石的顺利开采和加工，以及产品的及时交付。</a:t>
            </a:r>
          </a:p>
          <a:p/>
        </p:txBody>
      </p:sp>
      <p:sp>
        <p:nvSpPr>
          <p:cNvPr id="5" name="Text Placeholder 4"/>
          <p:cNvSpPr>
            <a:spLocks noGrp="1"/>
          </p:cNvSpPr>
          <p:nvPr>
            <p:ph type="body" idx="3"/>
          </p:nvPr>
        </p:nvSpPr>
        <p:spPr/>
        <p:txBody>
          <a:bodyPr/>
          <a:lstStyle/>
          <a:p>
            <a:r>
              <a:t>矿业供应链的特点</a:t>
            </a:r>
          </a:p>
        </p:txBody>
      </p:sp>
      <p:sp>
        <p:nvSpPr>
          <p:cNvPr id="6" name="Content Placeholder 5"/>
          <p:cNvSpPr>
            <a:spLocks noGrp="1"/>
          </p:cNvSpPr>
          <p:nvPr>
            <p:ph sz="half" idx="4"/>
          </p:nvPr>
        </p:nvSpPr>
        <p:spPr/>
        <p:txBody>
          <a:bodyPr/>
          <a:lstStyle/>
          <a:p>
            <a:r>
              <a:t>1.矿业供应链具有周期长、投资大、风险高等特点，需要参与者具备较高的专业知识和技能。</a:t>
            </a:r>
          </a:p>
          <a:p>
            <a:r>
              <a:t>2.随着全球矿业市场的不断变化，矿业供应链需要具备灵活性和适应性，以应对市场变化和各种风险。</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矿业供应链概述</a:t>
            </a:r>
          </a:p>
        </p:txBody>
      </p:sp>
      <p:sp>
        <p:nvSpPr>
          <p:cNvPr id="3" name="Text Placeholder 2"/>
          <p:cNvSpPr>
            <a:spLocks noGrp="1"/>
          </p:cNvSpPr>
          <p:nvPr>
            <p:ph type="body" idx="1"/>
          </p:nvPr>
        </p:nvSpPr>
        <p:spPr/>
        <p:txBody>
          <a:bodyPr/>
          <a:lstStyle/>
          <a:p>
            <a:r>
              <a:t>矿业供应链的发展趋势</a:t>
            </a:r>
          </a:p>
        </p:txBody>
      </p:sp>
      <p:sp>
        <p:nvSpPr>
          <p:cNvPr id="4" name="Content Placeholder 3"/>
          <p:cNvSpPr>
            <a:spLocks noGrp="1"/>
          </p:cNvSpPr>
          <p:nvPr>
            <p:ph sz="half" idx="2"/>
          </p:nvPr>
        </p:nvSpPr>
        <p:spPr/>
        <p:txBody>
          <a:bodyPr/>
          <a:lstStyle/>
          <a:p>
            <a:r>
              <a:t>1.随着技术的不断进步，矿业供应链正逐渐向数字化、智能化方向发展，以提高效率、降低成本。</a:t>
            </a:r>
          </a:p>
          <a:p>
            <a:r>
              <a:t>2.全球矿业供应链的整合和优化已成为趋势，企业需要加强合作，提高供应链的透明度和可持续性。</a:t>
            </a:r>
          </a:p>
          <a:p>
            <a:r>
              <a:t>以上内容仅供参考，具体内容可以根据实际情况进行调整和修改。希望能对您有所帮助！</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供应链管理的重要性</a:t>
            </a:r>
          </a:p>
        </p:txBody>
      </p:sp>
      <p:sp>
        <p:nvSpPr>
          <p:cNvPr id="3" name="Subtitle 2"/>
          <p:cNvSpPr>
            <a:spLocks noGrp="1"/>
          </p:cNvSpPr>
          <p:nvPr>
            <p:ph type="subTitle" idx="1"/>
          </p:nvPr>
        </p:nvSpPr>
        <p:spPr/>
        <p:txBody>
          <a:bodyPr/>
          <a:lstStyle/>
          <a:p>
            <a:r>
              <a:t>矿业供应链管理优化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供应链管理的重要性</a:t>
            </a:r>
          </a:p>
        </p:txBody>
      </p:sp>
      <p:sp>
        <p:nvSpPr>
          <p:cNvPr id="3" name="Content Placeholder 2"/>
          <p:cNvSpPr>
            <a:spLocks noGrp="1"/>
          </p:cNvSpPr>
          <p:nvPr>
            <p:ph sz="half" idx="2"/>
          </p:nvPr>
        </p:nvSpPr>
        <p:spPr/>
        <p:txBody>
          <a:bodyPr/>
          <a:lstStyle/>
          <a:p>
            <a:r>
              <a:t>1.供应链管理是协调和组织从矿石开采到最终产品交付的整个供应链网络的过程。</a:t>
            </a:r>
          </a:p>
          <a:p>
            <a:r>
              <a:t>2.有效的供应链管理可以降低成本、提高效率，并确保产品质量和客户满意度。</a:t>
            </a:r>
          </a:p>
          <a:p/>
        </p:txBody>
      </p:sp>
      <p:sp>
        <p:nvSpPr>
          <p:cNvPr id="4" name="Text Placeholder 3"/>
          <p:cNvSpPr>
            <a:spLocks noGrp="1"/>
          </p:cNvSpPr>
          <p:nvPr>
            <p:ph type="body" idx="3"/>
          </p:nvPr>
        </p:nvSpPr>
        <p:spPr/>
        <p:txBody>
          <a:bodyPr/>
          <a:lstStyle/>
          <a:p>
            <a:r>
              <a:t>矿业供应链的特点和挑战</a:t>
            </a:r>
          </a:p>
        </p:txBody>
      </p:sp>
      <p:sp>
        <p:nvSpPr>
          <p:cNvPr id="5" name="Content Placeholder 4"/>
          <p:cNvSpPr>
            <a:spLocks noGrp="1"/>
          </p:cNvSpPr>
          <p:nvPr>
            <p:ph sz="half" idx="4"/>
          </p:nvPr>
        </p:nvSpPr>
        <p:spPr/>
        <p:txBody>
          <a:bodyPr/>
          <a:lstStyle/>
          <a:p>
            <a:r>
              <a:t>1.矿业供应链具有复杂性和不确定性，涉及多个环节和参与者。</a:t>
            </a:r>
          </a:p>
          <a:p>
            <a:r>
              <a:t>2.矿业供应链面临价格波动、资源短缺、环境和社会风险等挑战。</a:t>
            </a:r>
          </a:p>
          <a:p/>
        </p:txBody>
      </p:sp>
      <p:sp>
        <p:nvSpPr>
          <p:cNvPr id="6" name="Text Placeholder 5"/>
          <p:cNvSpPr>
            <a:spLocks noGrp="1"/>
          </p:cNvSpPr>
          <p:nvPr>
            <p:ph type="body" idx="1"/>
          </p:nvPr>
        </p:nvSpPr>
        <p:spPr/>
        <p:txBody>
          <a:bodyPr/>
          <a:lstStyle/>
          <a:p>
            <a:r>
              <a:t>供应链管理的定义和概念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供应链管理的重要性</a:t>
            </a:r>
          </a:p>
        </p:txBody>
      </p:sp>
      <p:sp>
        <p:nvSpPr>
          <p:cNvPr id="3" name="Text Placeholder 2"/>
          <p:cNvSpPr>
            <a:spLocks noGrp="1"/>
          </p:cNvSpPr>
          <p:nvPr>
            <p:ph type="body" idx="1"/>
          </p:nvPr>
        </p:nvSpPr>
        <p:spPr/>
        <p:txBody>
          <a:bodyPr/>
          <a:lstStyle/>
          <a:p>
            <a:r>
              <a:t>供应链管理对矿业企业的价值</a:t>
            </a:r>
          </a:p>
        </p:txBody>
      </p:sp>
      <p:sp>
        <p:nvSpPr>
          <p:cNvPr id="4" name="Content Placeholder 3"/>
          <p:cNvSpPr>
            <a:spLocks noGrp="1"/>
          </p:cNvSpPr>
          <p:nvPr>
            <p:ph sz="half" idx="2"/>
          </p:nvPr>
        </p:nvSpPr>
        <p:spPr/>
        <p:txBody>
          <a:bodyPr/>
          <a:lstStyle/>
          <a:p>
            <a:r>
              <a:t>1.供应链管理有助于矿业企业提高生产力和盈利能力。</a:t>
            </a:r>
          </a:p>
          <a:p>
            <a:r>
              <a:t>2.通过优化供应链，矿业企业可以降低库存、减少浪费，并提高响应市场和客户需求的能力。</a:t>
            </a:r>
          </a:p>
          <a:p/>
        </p:txBody>
      </p:sp>
      <p:sp>
        <p:nvSpPr>
          <p:cNvPr id="5" name="Text Placeholder 4"/>
          <p:cNvSpPr>
            <a:spLocks noGrp="1"/>
          </p:cNvSpPr>
          <p:nvPr>
            <p:ph type="body" idx="3"/>
          </p:nvPr>
        </p:nvSpPr>
        <p:spPr/>
        <p:txBody>
          <a:bodyPr/>
          <a:lstStyle/>
          <a:p>
            <a:r>
              <a:t>供应链管理在矿业可持续发展中的作用</a:t>
            </a:r>
          </a:p>
        </p:txBody>
      </p:sp>
      <p:sp>
        <p:nvSpPr>
          <p:cNvPr id="6" name="Content Placeholder 5"/>
          <p:cNvSpPr>
            <a:spLocks noGrp="1"/>
          </p:cNvSpPr>
          <p:nvPr>
            <p:ph sz="half" idx="4"/>
          </p:nvPr>
        </p:nvSpPr>
        <p:spPr/>
        <p:txBody>
          <a:bodyPr/>
          <a:lstStyle/>
          <a:p>
            <a:r>
              <a:t>1.有效的供应链管理可以促进矿业企业的可持续发展，减少对环境的负面影响。</a:t>
            </a:r>
          </a:p>
          <a:p>
            <a:r>
              <a:t>2.通过供应链的透明度和可追溯性，矿业企业可以提高社会责任感和声誉。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供应链管理的重要性</a:t>
            </a:r>
          </a:p>
        </p:txBody>
      </p:sp>
      <p:sp>
        <p:nvSpPr>
          <p:cNvPr id="3" name="Text Placeholder 2"/>
          <p:cNvSpPr>
            <a:spLocks noGrp="1"/>
          </p:cNvSpPr>
          <p:nvPr>
            <p:ph type="body" idx="1"/>
          </p:nvPr>
        </p:nvSpPr>
        <p:spPr/>
        <p:txBody>
          <a:bodyPr/>
          <a:lstStyle/>
          <a:p>
            <a:r>
              <a:t>供应链管理的创新与趋势</a:t>
            </a:r>
          </a:p>
        </p:txBody>
      </p:sp>
      <p:sp>
        <p:nvSpPr>
          <p:cNvPr id="4" name="Content Placeholder 3"/>
          <p:cNvSpPr>
            <a:spLocks noGrp="1"/>
          </p:cNvSpPr>
          <p:nvPr>
            <p:ph sz="half" idx="2"/>
          </p:nvPr>
        </p:nvSpPr>
        <p:spPr/>
        <p:txBody>
          <a:bodyPr/>
          <a:lstStyle/>
          <a:p>
            <a:r>
              <a:t>1.采用先进技术和数字化工具，如人工智能、物联网等，可以提高供应链管理的效率和灵活性。</a:t>
            </a:r>
          </a:p>
          <a:p>
            <a:r>
              <a:t>2.强调供应链的协同和整合，构建稳定的合作伙伴关系，以实现整体优化。</a:t>
            </a:r>
          </a:p>
          <a:p/>
        </p:txBody>
      </p:sp>
      <p:sp>
        <p:nvSpPr>
          <p:cNvPr id="5" name="Text Placeholder 4"/>
          <p:cNvSpPr>
            <a:spLocks noGrp="1"/>
          </p:cNvSpPr>
          <p:nvPr>
            <p:ph type="body" idx="3"/>
          </p:nvPr>
        </p:nvSpPr>
        <p:spPr/>
        <p:txBody>
          <a:bodyPr/>
          <a:lstStyle/>
          <a:p>
            <a:r>
              <a:t>供应链风险管理的重要性</a:t>
            </a:r>
          </a:p>
        </p:txBody>
      </p:sp>
      <p:sp>
        <p:nvSpPr>
          <p:cNvPr id="6" name="Content Placeholder 5"/>
          <p:cNvSpPr>
            <a:spLocks noGrp="1"/>
          </p:cNvSpPr>
          <p:nvPr>
            <p:ph sz="half" idx="4"/>
          </p:nvPr>
        </p:nvSpPr>
        <p:spPr/>
        <p:txBody>
          <a:bodyPr/>
          <a:lstStyle/>
          <a:p>
            <a:r>
              <a:t>1.矿业企业需要识别和评估供应链中的潜在风险，并制定相应的风险管理措施。</a:t>
            </a:r>
          </a:p>
          <a:p>
            <a:r>
              <a:t>2.通过建立供应链的韧性和冗余，矿业企业可以应对突发事件和不确定性，确保供应链的稳定运行。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矿业供应链挑战与问题</a:t>
            </a:r>
          </a:p>
        </p:txBody>
      </p:sp>
      <p:sp>
        <p:nvSpPr>
          <p:cNvPr id="3" name="Subtitle 2"/>
          <p:cNvSpPr>
            <a:spLocks noGrp="1"/>
          </p:cNvSpPr>
          <p:nvPr>
            <p:ph type="subTitle" idx="1"/>
          </p:nvPr>
        </p:nvSpPr>
        <p:spPr/>
        <p:txBody>
          <a:bodyPr/>
          <a:lstStyle/>
          <a:p>
            <a:r>
              <a:t>矿业供应链管理优化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矿业供应链挑战与问题</a:t>
            </a:r>
          </a:p>
        </p:txBody>
      </p:sp>
      <p:sp>
        <p:nvSpPr>
          <p:cNvPr id="3" name="Text Placeholder 2"/>
          <p:cNvSpPr>
            <a:spLocks noGrp="1"/>
          </p:cNvSpPr>
          <p:nvPr>
            <p:ph type="body" idx="1"/>
          </p:nvPr>
        </p:nvSpPr>
        <p:spPr/>
        <p:txBody>
          <a:bodyPr/>
          <a:lstStyle/>
          <a:p>
            <a:r>
              <a:t>矿产资源供应的不确定性</a:t>
            </a:r>
          </a:p>
        </p:txBody>
      </p:sp>
      <p:sp>
        <p:nvSpPr>
          <p:cNvPr id="4" name="Content Placeholder 3"/>
          <p:cNvSpPr>
            <a:spLocks noGrp="1"/>
          </p:cNvSpPr>
          <p:nvPr>
            <p:ph sz="half" idx="2"/>
          </p:nvPr>
        </p:nvSpPr>
        <p:spPr/>
        <p:txBody>
          <a:bodyPr/>
          <a:lstStyle/>
          <a:p>
            <a:r>
              <a:t>1.矿产资源的全球分布不均，导致供应不稳定。</a:t>
            </a:r>
          </a:p>
          <a:p>
            <a:r>
              <a:t>2.矿业投资周期长，资源供应对市场变化反应迟钝。</a:t>
            </a:r>
          </a:p>
          <a:p>
            <a:r>
              <a:t>3.地质勘探风险大，矿产资源供应难以预测。</a:t>
            </a:r>
          </a:p>
          <a:p>
            <a:r>
              <a:t>由于矿产资源的全球分布不均，使得矿产供应受到地缘政治、贸易政策等多种因素影响，供应稳定性受到挑战。同时，矿业投资周期长，从勘探到开采需要数年甚至数十年的时间，导致资源供应对市场变化反应迟钝。此外，地质勘探风险大，矿产资源储量难以准确预测，也给供应链带来不确定性。</a:t>
            </a:r>
          </a:p>
          <a:p>
            <a:r>
              <a:t>---</a:t>
            </a:r>
          </a:p>
          <a:p/>
        </p:txBody>
      </p:sp>
      <p:sp>
        <p:nvSpPr>
          <p:cNvPr id="5" name="Text Placeholder 4"/>
          <p:cNvSpPr>
            <a:spLocks noGrp="1"/>
          </p:cNvSpPr>
          <p:nvPr>
            <p:ph type="body" idx="3"/>
          </p:nvPr>
        </p:nvSpPr>
        <p:spPr/>
        <p:txBody>
          <a:bodyPr/>
          <a:lstStyle/>
          <a:p>
            <a:r>
              <a:t>矿业供应链的复杂性</a:t>
            </a:r>
          </a:p>
        </p:txBody>
      </p:sp>
      <p:sp>
        <p:nvSpPr>
          <p:cNvPr id="6" name="Content Placeholder 5"/>
          <p:cNvSpPr>
            <a:spLocks noGrp="1"/>
          </p:cNvSpPr>
          <p:nvPr>
            <p:ph sz="half" idx="4"/>
          </p:nvPr>
        </p:nvSpPr>
        <p:spPr/>
        <p:txBody>
          <a:bodyPr/>
          <a:lstStyle/>
          <a:p>
            <a:r>
              <a:t>1.矿业供应链涉及多个环节，协同管理难度大。</a:t>
            </a:r>
          </a:p>
          <a:p>
            <a:r>
              <a:t>2.供应链信息传递不畅，影响决策效率。</a:t>
            </a:r>
          </a:p>
          <a:p>
            <a:r>
              <a:t>3.矿业供应链对环境影响大，需要考虑可持续发展。</a:t>
            </a:r>
          </a:p>
          <a:p>
            <a:r>
              <a:t>矿业供应链涉及勘探、开采、加工、运输、销售等多个环节，每个环节都涉及大量的资金、技术和人力投入，协同管理难度大。同时，由于供应链信息传递不畅，导致各个环节之间的衔接不够顺畅，影响决策效率。此外，矿业活动对环境影响大，需要考虑可持续发展，这也给供应链管理带来挑战。</a:t>
            </a:r>
          </a:p>
          <a:p>
            <a:r>
              <a:t>---</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矿业供应链挑战与问题</a:t>
            </a:r>
          </a:p>
        </p:txBody>
      </p:sp>
      <p:sp>
        <p:nvSpPr>
          <p:cNvPr id="3" name="Text Placeholder 2"/>
          <p:cNvSpPr>
            <a:spLocks noGrp="1"/>
          </p:cNvSpPr>
          <p:nvPr>
            <p:ph type="body" idx="1"/>
          </p:nvPr>
        </p:nvSpPr>
        <p:spPr/>
        <p:txBody>
          <a:bodyPr/>
          <a:lstStyle/>
          <a:p>
            <a:r>
              <a:t>矿业供应链的市场风险</a:t>
            </a:r>
          </a:p>
        </p:txBody>
      </p:sp>
      <p:sp>
        <p:nvSpPr>
          <p:cNvPr id="4" name="Content Placeholder 3"/>
          <p:cNvSpPr>
            <a:spLocks noGrp="1"/>
          </p:cNvSpPr>
          <p:nvPr>
            <p:ph sz="half" idx="2"/>
          </p:nvPr>
        </p:nvSpPr>
        <p:spPr/>
        <p:txBody>
          <a:bodyPr/>
          <a:lstStyle/>
          <a:p>
            <a:r>
              <a:t>1.矿产品价格波动大，市场风险高。</a:t>
            </a:r>
          </a:p>
          <a:p>
            <a:r>
              <a:t>2.矿业市场竞争激烈，需要不断提高竞争力。</a:t>
            </a:r>
          </a:p>
          <a:p>
            <a:r>
              <a:t>3.国际贸易政策变化，影响矿业供应链稳定。</a:t>
            </a:r>
          </a:p>
          <a:p>
            <a:r>
              <a:t>矿产品价格波动大，受到全球经济、政治等多种因素影响，市场风险高。同时，矿业市场竞争激烈，需要不断提高技术、降低成本，以提高竞争力。此外，国际贸易政策变化也给矿业供应链带来不稳定因素。</a:t>
            </a:r>
          </a:p>
          <a:p>
            <a:r>
              <a:t>---</a:t>
            </a:r>
          </a:p>
          <a:p>
            <a:r>
              <a:t>以上内容仅供参考，具体情况还需要根据实际的矿业供应链管理情况进行分析和总结。</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供应链管理优化策略</a:t>
            </a:r>
          </a:p>
        </p:txBody>
      </p:sp>
      <p:sp>
        <p:nvSpPr>
          <p:cNvPr id="3" name="Subtitle 2"/>
          <p:cNvSpPr>
            <a:spLocks noGrp="1"/>
          </p:cNvSpPr>
          <p:nvPr>
            <p:ph type="subTitle" idx="1"/>
          </p:nvPr>
        </p:nvSpPr>
        <p:spPr/>
        <p:txBody>
          <a:bodyPr/>
          <a:lstStyle/>
          <a:p>
            <a:r>
              <a:t>矿业供应链管理优化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供应链管理优化策略</a:t>
            </a:r>
          </a:p>
        </p:txBody>
      </p:sp>
      <p:sp>
        <p:nvSpPr>
          <p:cNvPr id="3" name="Text Placeholder 2"/>
          <p:cNvSpPr>
            <a:spLocks noGrp="1"/>
          </p:cNvSpPr>
          <p:nvPr>
            <p:ph type="body" idx="1"/>
          </p:nvPr>
        </p:nvSpPr>
        <p:spPr/>
        <p:txBody>
          <a:bodyPr/>
          <a:lstStyle/>
          <a:p>
            <a:r>
              <a:t>供应链透明化与可追溯性</a:t>
            </a:r>
          </a:p>
        </p:txBody>
      </p:sp>
      <p:sp>
        <p:nvSpPr>
          <p:cNvPr id="4" name="Content Placeholder 3"/>
          <p:cNvSpPr>
            <a:spLocks noGrp="1"/>
          </p:cNvSpPr>
          <p:nvPr>
            <p:ph sz="half" idx="2"/>
          </p:nvPr>
        </p:nvSpPr>
        <p:spPr/>
        <p:txBody>
          <a:bodyPr/>
          <a:lstStyle/>
          <a:p>
            <a:r>
              <a:t>1.通过技术手段实现供应链的透明化，随时掌握矿产品的位置、状态和运输情况。</a:t>
            </a:r>
          </a:p>
          <a:p>
            <a:r>
              <a:t>2.建立可追溯系统，确保产品的来源和品质，提高消费者信心。</a:t>
            </a:r>
          </a:p>
          <a:p>
            <a:r>
              <a:t>3.加强与供应商的沟通协作，实现信息的实时共享，提高供应链的响应速度。</a:t>
            </a:r>
          </a:p>
          <a:p/>
        </p:txBody>
      </p:sp>
      <p:sp>
        <p:nvSpPr>
          <p:cNvPr id="5" name="Text Placeholder 4"/>
          <p:cNvSpPr>
            <a:spLocks noGrp="1"/>
          </p:cNvSpPr>
          <p:nvPr>
            <p:ph type="body" idx="3"/>
          </p:nvPr>
        </p:nvSpPr>
        <p:spPr/>
        <p:txBody>
          <a:bodyPr/>
          <a:lstStyle/>
          <a:p>
            <a:r>
              <a:t>供应商评估与选择</a:t>
            </a:r>
          </a:p>
        </p:txBody>
      </p:sp>
      <p:sp>
        <p:nvSpPr>
          <p:cNvPr id="6" name="Content Placeholder 5"/>
          <p:cNvSpPr>
            <a:spLocks noGrp="1"/>
          </p:cNvSpPr>
          <p:nvPr>
            <p:ph sz="half" idx="4"/>
          </p:nvPr>
        </p:nvSpPr>
        <p:spPr/>
        <p:txBody>
          <a:bodyPr/>
          <a:lstStyle/>
          <a:p>
            <a:r>
              <a:t>1.制定全面的供应商评估标准，包括产能、质量、交货期、价格等多方面因素。</a:t>
            </a:r>
          </a:p>
          <a:p>
            <a:r>
              <a:t>2.对现有供应商进行定期评估，确保其持续满足评估标准。</a:t>
            </a:r>
          </a:p>
          <a:p>
            <a:r>
              <a:t>3.积极开展市场调查，寻找潜在供应商，确保供应链的稳定性。</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供应链管理优化策略</a:t>
            </a:r>
          </a:p>
        </p:txBody>
      </p:sp>
      <p:sp>
        <p:nvSpPr>
          <p:cNvPr id="3" name="Text Placeholder 2"/>
          <p:cNvSpPr>
            <a:spLocks noGrp="1"/>
          </p:cNvSpPr>
          <p:nvPr>
            <p:ph type="body" idx="1"/>
          </p:nvPr>
        </p:nvSpPr>
        <p:spPr/>
        <p:txBody>
          <a:bodyPr/>
          <a:lstStyle/>
          <a:p>
            <a:r>
              <a:t>库存管理与优化</a:t>
            </a:r>
          </a:p>
        </p:txBody>
      </p:sp>
      <p:sp>
        <p:nvSpPr>
          <p:cNvPr id="4" name="Content Placeholder 3"/>
          <p:cNvSpPr>
            <a:spLocks noGrp="1"/>
          </p:cNvSpPr>
          <p:nvPr>
            <p:ph sz="half" idx="2"/>
          </p:nvPr>
        </p:nvSpPr>
        <p:spPr/>
        <p:txBody>
          <a:bodyPr/>
          <a:lstStyle/>
          <a:p>
            <a:r>
              <a:t>1.采用先进的库存管理技术，实现库存信息的实时更新和共享。</a:t>
            </a:r>
          </a:p>
          <a:p>
            <a:r>
              <a:t>2.制定合理的库存策略，确保生产和销售的平衡，降低库存成本。</a:t>
            </a:r>
          </a:p>
          <a:p>
            <a:r>
              <a:t>3.对库存数据进行定期分析，找出库存积压和缺货现象，进行优化调整。</a:t>
            </a:r>
          </a:p>
          <a:p/>
        </p:txBody>
      </p:sp>
      <p:sp>
        <p:nvSpPr>
          <p:cNvPr id="5" name="Text Placeholder 4"/>
          <p:cNvSpPr>
            <a:spLocks noGrp="1"/>
          </p:cNvSpPr>
          <p:nvPr>
            <p:ph type="body" idx="3"/>
          </p:nvPr>
        </p:nvSpPr>
        <p:spPr/>
        <p:txBody>
          <a:bodyPr/>
          <a:lstStyle/>
          <a:p>
            <a:r>
              <a:t>物流与运输管理</a:t>
            </a:r>
          </a:p>
        </p:txBody>
      </p:sp>
      <p:sp>
        <p:nvSpPr>
          <p:cNvPr id="6" name="Content Placeholder 5"/>
          <p:cNvSpPr>
            <a:spLocks noGrp="1"/>
          </p:cNvSpPr>
          <p:nvPr>
            <p:ph sz="half" idx="4"/>
          </p:nvPr>
        </p:nvSpPr>
        <p:spPr/>
        <p:txBody>
          <a:bodyPr/>
          <a:lstStyle/>
          <a:p>
            <a:r>
              <a:t>1.选择合适的物流服务商，确保矿产品的安全、高效运输。</a:t>
            </a:r>
          </a:p>
          <a:p>
            <a:r>
              <a:t>2.对物流过程进行全面监控，及时发现问题并进行调整。</a:t>
            </a:r>
          </a:p>
          <a:p>
            <a:r>
              <a:t>3.优化运输路径和方式，降低运输成本，提高物流效率。</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https://d.book118.com/455244101202011042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矿业供应链概述</vt:lpstr>
      <vt:lpstr> 矿业供应链概述</vt:lpstr>
      <vt:lpstr> 矿业供应链概述</vt:lpstr>
      <vt:lpstr> 供应链管理的重要性</vt:lpstr>
      <vt:lpstr> 供应链管理的重要性</vt:lpstr>
      <vt:lpstr> 供应链管理的重要性</vt:lpstr>
      <vt:lpstr> 供应链管理的重要性</vt:lpstr>
      <vt:lpstr> 矿业供应链挑战与问题</vt:lpstr>
      <vt:lpstr> 矿业供应链挑战与问题</vt:lpstr>
      <vt:lpstr> 矿业供应链挑战与问题</vt:lpstr>
      <vt:lpstr> 供应链管理优化策略</vt:lpstr>
      <vt:lpstr> 供应链管理优化策略</vt:lpstr>
      <vt:lpstr> 供应链管理优化策略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2024-09-03T20:01:21.420</cp:lastPrinted>
  <dcterms:created xsi:type="dcterms:W3CDTF">2024-09-03T12:01:21Z</dcterms:created>
  <dcterms:modified xsi:type="dcterms:W3CDTF">2024-09-03T12:01:23Z</dcterms:modified>
</cp:coreProperties>
</file>