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75C48-E442-4D0A-B211-F21DBFC6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F276F-DFE5-4626-8C2C-521D42B7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07690-9BE7-4B6E-9B56-606111613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1C98A-6BF5-4AF1-918F-A1BC9ACE1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C85F6-8C6C-4243-81AC-9545B3FA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6BC374-9439-4CA3-9D3B-137FAD55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A96FD-6E85-48AF-8589-793F0BD7E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09E2A-8596-42E3-AF88-F65A7EFFB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4D87A-1335-4EE9-A24C-52E269DE3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955EA-C6D2-44BB-91A7-BCE2224AF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0A30A-EDD3-452A-9DA7-1C7E7A8A2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443333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研究生课程培养计划书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培养具有创新思维和独立研究能力的研究生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通过课程培养，使学生掌握学科前沿动态，激发创新思维，培养独立思考和解决问题的能力。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培养具有跨学科视野的研究生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鼓励学生跨学科选课和学习，拓宽知识面，增强综合素质，提高解决复杂问题的能力。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培养具有国际视野的研究生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加强与国际知名高校和研究机构的合作与交流，为学生提供国际化学习环境和机会，培养具有国际竞争力的研究生。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根据学科特点和研究生培养要求，构建科学合理的课程体系，包括必修课、选修课和实践环节等。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构建系统化、模块化的课程体系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及时将学科前沿动态和最新研究成果引入课程，开设专题课程，加深学生对专业领域的理解。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引入前沿课程和专题课程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定期对课程内容进行评估和调整，保持课程内容的先进性和实用性，满足学生发展需求。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注重课程内容的更新与优化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加强实践教学环节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通过实验、项目、实习等方式，加强实践教学环节，提高学生的实践能力和动手能力。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促进师生互动与合作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鼓励师生之间的交流与合作，开展学术讨论、小组合作等活动，培养学生的团队协作精神和沟通能力。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提倡启发式教学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采用启发式、探究式教学方法，引导学生主动思考、发现问题、解决问题，培养学生的创新思维和批判性思维能力。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课程结构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基础课程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为研究生提供必要的基础知识和理论，包括数学、物理、化学等。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专业课程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根据研究生的专业方向，提供深入的专业知识和理论。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选修课程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提供多样化的课程供研究生选择，以满足其兴趣和需求。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课程知识点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理论知识点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结合实际应用，培养研究生解决实际问题的能力。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应用知识点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教授研究方法和技术，培养研究生的科研能力。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强调基础理论的学习，培养研究生的理论素养。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实验课程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提供实验和实践机会，培养研究生的动手能力和实验技能。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课题研究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组织研究生参与课题研究，培养其独立思考和解决问题的能力。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鼓励研究生参加学术交流活动，提高其学术水平和交流能力。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课程实践环节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根据国家法定节假日和学校实际情况，合理安排节假日，保证学生有充足的休息和放松时间。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学期设置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根据学科特点，合理安排学期长度和学期数，确保学生有足够的时间完成课程学习和研究任务。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制定详细的课程时间表，包括上课时间、实验时间、研讨时间等，确保学生能够合理安排个人学习和研究计划。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采用多种考核方式，包括考试、论文、实验报告、课堂表现等，全面评价学生的学习成果。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制定明确的考核标准，确保评价的公正性和客观性，同时激励学生努力学习。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根据考核结果，合理评定学生的成绩等级，并给出具体的成绩评语和改进建议。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课程考核安排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https://d.book118.com/455244333311011110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2024-09-16T06:29:53.550</cp:lastPrinted>
  <dcterms:created xsi:type="dcterms:W3CDTF">2024-09-15T22:29:53Z</dcterms:created>
  <dcterms:modified xsi:type="dcterms:W3CDTF">2024-09-15T22:29:55Z</dcterms:modified>
</cp:coreProperties>
</file>