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0910F-C190-408E-9E11-DA3540E0C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0A16A-4BBD-4493-AB2F-DAFD9BEC9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E8D74-7991-4AE8-AB6D-E82291409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719A9-2879-43D5-BEA1-41323423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3DAA9E-D1E3-468F-B427-1CD5B764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8B392-095C-4442-BC89-F3C692E0D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7AB62-66CA-4D1F-8D0A-084940C60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0BE5D-E2EC-49C4-8207-3291C9CB1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4412E-EFA1-4C58-B4B6-31F78963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717A2-0B8D-437C-9934-B3E0EE90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73D89-4257-43F1-BDFD-58C211419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44340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绿色“一带一路”倡议的实践路径与世界意义——基于全球环境治理的视角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3384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3384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绿色“一带一路”倡议的实践路径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绿色“一带一路”倡议的世界意义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全球气候变暖、极端天气事件频发，对人类生存和发展构成严重威胁。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资源枯竭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全球资源日益枯竭，能源、水、土地等关键资源供需矛盾突出。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生态退化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森林砍伐、土地荒漠化、生物多样性丧失等问题严重，生态平衡受到破坏。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全球环境治理的挑战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基础设施建设是“一带一路”倡议的重点领域之一，可能对当地生态环境造成一定影响。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资源开发是“一带一路”倡议的重要内容，涉及能源、矿产等领域，可能对当地生态环境产生负面影响。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贸易往来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贸易往来是“一带一路”倡议的重要目标之一，可能带来环境污染和资源消耗问题。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“一带一路”倡议的环境影响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绿色“一带一路”倡议的提出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为应对全球环境治理的挑战和“一带一路”倡议的环境影响，中国提出了绿色“一带一路”倡议。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推动绿色发展、促进全球环境治理、实现可持续发展，为共建人类命运共同体作出贡献。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绿色“一带一路”倡议的提出与意义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绿色“一带一路”倡议的实践路径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推广使用清洁能源交通工具，建设低碳交通体系，优化交通布局。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绿色交通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推广绿色建筑设计和建造方式，提高建筑能效，降低建筑对环境的影响。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在基础设施建设过程中注重生态保护，减少对自然环境的破坏和污染。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加强与沿线国家在太阳能、风能等可再生能源领域的合作，共同推动清洁能源的发展。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推广节能技术和设备，降低能源消耗和排放，提高能源利用效率。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能源基础设施建设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加强与沿线国家在石油、天然气等传统能源基础设施领域的合作，提高能源安全保障能力。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绿色能源合作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推动绿色制造技术和清洁生产方式，加强与沿线国家的产业合作，实现产业升级和转型。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绿色服务业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推广绿色旅游、绿色物流等服务业，加强与沿线国家的服务贸易合作，促进经济可持续发展。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绿色农业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推广生态农业和有机农业，加强与沿线国家的农业合作，提高农产品质量和安全。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绿色产业合作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鼓励和支持企业加大对绿色产业的投资力度，推动绿色经济的发展。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绿色投资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引导金融机构加大对绿色项目的信贷支持，降低绿色项目的融资成本。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绿色信贷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推广绿色保险产品和服务，为绿色产业的发展提供风险保障。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绿色保险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绿色“一带一路”倡议的世界意义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https://d.book118.com/455244340040011101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2024-09-09T11:46:54.151</cp:lastPrinted>
  <dcterms:created xsi:type="dcterms:W3CDTF">2024-09-09T03:46:54Z</dcterms:created>
  <dcterms:modified xsi:type="dcterms:W3CDTF">2024-09-09T03:46:56Z</dcterms:modified>
</cp:coreProperties>
</file>