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38006-2C28-412D-AE1E-B7EE384D5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16F89-4A9A-4E30-9968-83D0FC779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C3E8F-3532-4309-AC3F-2F8FE381C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7EEC7-F95A-46C6-9D8D-6C610F4E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CC038-14DC-4D6D-8CB5-E3D59814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23CA5-0F3F-4F2A-A85C-49C8F78DC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3EF19-6E25-4BAB-A272-505547EA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F45C9-3459-4CF2-8E42-5BD079C0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60694-8E09-4ED6-98B2-88E384DA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0FE23-3698-4305-B480-312AFC8F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0CF7B-502D-496F-A92F-7E63CB209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00120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教育教学研讨工作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教育教学理论与方法探讨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课堂教学实践与创新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教育技术应用与发展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教师专业发展与团队建设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通过研讨交流，分享教育教学经验，促进教育质量的提升。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应对教育变革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适应当前教育改革的需要，探讨新的教学方法和策略。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为教师提供一个专业成长的平台，推动教师的专业进步。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探讨教师的专业素养提升、职业发展路径以及教师间的合作与交流等。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学生发展与评价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讨论学生全面发展的途径和评价方式，如综合素质评价、过程性评价等。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教育技术与创新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关注教育技术的发展，如在线教育、混合式教学等，以及其在教学中的应用。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教学理念与方法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探讨先进的教学理念和方法，如学生中心、合作学习等。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课程与教材改革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研究课程与教材的改革趋势，以及如何更好地实施新课程新教材。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随着技术的发展，教育教学方式正在发生深刻变革，在线教育、远程教育等新型教育模式不断涌现。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教育信息化加速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越来越多的学校和教育机构开始注重学生的全面发展，强调素质教育，关注学生的创新能力和实践能力。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素质教育受到重视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75" b="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传统的单一评价方式正在被多元化的评价方式所取代，包括学生自评、互评、教师评价等多种方式。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多元化评价方式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当前教育教学状况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教育资源不均衡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优质教育资源在城乡之间、地区之间分布不均衡，导致部分地区和群体接受优质教育的机会受限。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应试教育倾向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尽管素质教育受到重视，但应试教育的影响仍然深远，部分学生过于追求分数和升学率，忽视了个人兴趣和全面发展。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教育信息化带来的挑战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虽然教育信息化为教育带来了便利和机遇，但同时也存在着网络安全、数据隐私等问题。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教育教学将与其他领域进行更多的跨界融合，如与科技、艺术、体育等领域的结合，为学生提供更加丰富多彩的学习体验。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随着大数据和人工智能技术的发展，未来教育将更加注重个性化，根据学生的特点和需求提供定制化的教学方案。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社会化学习将成为一个重要趋势，学生将通过社交媒体、在线社区等平台进行互动和交流，分享知识和经验。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009" r="900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教育教学理论与方法探讨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学生在教师的指导下，围绕某一问题或主题进行讨论，通过交流思想、分享观点，达到互相启发、加深理解的目的。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演示法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教师通过展示实物、模型、图表等直观教具，或进行示范性实验，使学生获得感性知识。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以教师讲授为主，学生被动接受知识，注重知识的系统性和完整性。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传统教学方法回顾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教师根据教学目标和内容的需要，采用案例组织学生进行学习、研究、锻炼能力的方法。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学生在教师的引导下，通过独立阅读、观察、实验、思考、讨论等途径，主动探究、发现并掌握相应的原理和结论。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学生在小组或团队中为了完成共同的任务，有明确责任分工的互助性学习。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现代教学方法介绍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不同的教学方法适用于不同的教学内容和学生群体，需要根据实际情况进行选择。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教学方法的适用性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各种教学方法都有其优点和局限性，需要综合考虑，扬长避短。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教学方法的优缺点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随着教育改革的不断深入和科技的不断发展，教学方法也在不断创新和发展，需要关注最新动态，及时引入新的教学方法。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教学方法的创新与发展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课堂教学实践与创新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https://d.book118.com/455300120102011034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2024-08-29T16:05:58.325</cp:lastPrinted>
  <dcterms:created xsi:type="dcterms:W3CDTF">2024-08-29T08:05:58Z</dcterms:created>
  <dcterms:modified xsi:type="dcterms:W3CDTF">2024-08-29T08:06:00Z</dcterms:modified>
</cp:coreProperties>
</file>