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F132B-9BFA-45ED-BD51-0A4AE369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FF309-7963-451D-BC17-97115B3E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4F522-1C5A-4C63-9372-D9A5E9904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F8DA0-578D-4881-8003-EFCD584B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A3EA6-B9CD-4005-BB23-EED979AD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05CEC3-6F81-41B9-A594-14A4D4E1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A9438-19E0-4FE2-9B79-7B526B80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FF9EC-2111-4506-BA6A-D6C6C03E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8ED43-DF2B-4FE4-9A6E-C63AD9C62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C7759-4497-4885-8A0C-34EA1C00F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3D5E4-20C2-4DC9-836A-31C904BE2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01123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塔式起重机安全制度的核心原则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塔式起重机安全制度的实施与监管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塔式起重机安全制度的问题与对策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塔式起重机安全制度旨在保障操作人员的安全，防止因操作不慎或设备故障导致的伤亡事故。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保障作业人员安全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提高作业效率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降低设备损坏风险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合理的安全制度能够确保塔式起重机操作流程的规范化和标准化，从而提高作业效率。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通过实施安全制度，可以降低塔式起重机因意外事故导致的损坏风险，减少经济损失。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塔式起重机安全制度的重要性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塔式起重机安全制度的主要内容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规定塔式起重机操作的具体步骤和注意事项，确保操作人员按照标准流程进行操作。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规定对塔式起重机进行定期安全检查的频次和要求，及时发现并消除安全隐患。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明确塔式起重机的日常维护、定期保养和检查要求，确保设备处于良好状态。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制定针对塔式起重机突发事件的应急处理方案，提高应对突发事件的能力。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塔式起重机安全制度的起源可追溯到工业革命时期，随着技术的不断进步，安全制度逐渐完善。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国际标准与法规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国际上制定了一系列关于塔式起重机的安全标准与法规，推动各国在该领域的安全管理水平的提升。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未来塔式起重机安全制度将更加注重智能化、自动化技术的应用，以提高安全性和作业效率。同时，随着环保意识的提高，安全制度还将注重节能减排和绿色施工的要求。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塔式起重机安全制度的历史与发展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塔式起重机安全制度的核心原则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塔式起重机操作人员必须经过专业培训，并取得操作资格证书。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塔式起重机操作人员应熟悉设备性能、工作原理和安全操作规程，并严格按照规程进行操作。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塔式起重机操作人员应具备基本的应急处置能力，在紧急情况下能够迅速采取有效措施，防止事故扩大。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235" r="2023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https://d.book118.com/455301123301011123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2024-09-27T17:59:45.767</cp:lastPrinted>
  <dcterms:created xsi:type="dcterms:W3CDTF">2024-09-27T09:59:45Z</dcterms:created>
  <dcterms:modified xsi:type="dcterms:W3CDTF">2024-09-27T09:59:47Z</dcterms:modified>
</cp:coreProperties>
</file>