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3CC25-D6F8-4EB8-B9FB-13F5160AD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696DD-222D-4BD0-9B6A-FF611247A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72AC4-60D8-4D7D-BB21-4E78B42D6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E0201-02D4-4427-8295-B257BFC62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7B2234-044D-48C2-A19B-EDF50D267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717727-B221-4217-AC8C-810942832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614043-C017-46F4-9160-361D349B2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BC223-6E4D-41B5-9EE8-E3605E27F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09DCA-AA26-41A2-8DF7-CE788AC8A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4B1CF-A433-4E71-95CC-80C3288D1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25034-2968-42E9-AEE3-C55C9C3F5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03004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电子商务在医疗健康领域的发展应用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电子商务在医疗健康领域的概述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电子商务在医疗健康领域的具体应用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电子商务在医疗健康领域的优势与挑战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电子商务在医疗健康领域的未来展望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电子商务在医疗健康领域的概述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电子商务在医疗健康领域是指通过互联网和电子商务平台，提供医疗健康服务、产品及信息，实现线上交易和服务的全过程。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根据患者需求和健康状况，提供定制化的医疗健康服务。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便捷性、个性化、交互性和全球化。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医生和患者可以通过在线交流，实现远程诊疗和咨询。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患者可以随时随地获取医疗健康服务，不受地理位置限制。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医疗健康服务可以覆盖全球，打破地域限制。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改善患者就医体验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促进医疗资源共享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电子商务在医疗健康领域的重要性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通过电子商务平台，医疗机构可以优化资源配置，提高服务效率。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线上交易减少了中间环节，降低了不必要的成本。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患者可以更加便捷地获取医疗健康服务，减少排队等待时间。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电子商务平台可以帮助医疗机构实现资源共享，提高资源利用效率。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进入21世纪，电子商务在医疗健康领域的应用逐渐丰富，包括在线预约挂号、远程诊疗等。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20世纪90年代末，电子商务开始进入医疗健康领域，主要提供在线药品销售和简单的信息服务。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近年来，随着移动互联网的普及和技术的不断进步，电子商务在医疗健康领域的应用更加广泛和深入，如个性化定制服务、智能健康管理等。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电子商务在医疗健康领域的发展历程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电子商务在医疗健康领域的具体应用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964" r="339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34" r="326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患者可以通过互联网平台向医生咨询健康问题，医生通过在线解答提供专业的医疗建议和治疗方案。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在线问诊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利用视频通话、电子病历等技术，实现医生与患者之间的远程交流，提供诊断、治疗和健康管理服务。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在线问诊与远程医疗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通过电子商务平台，患者可以购买处方药和非处方药，方便快捷地获取所需药品。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医疗器械制造商和经销商可以通过电子商务平台销售产品，降低成本并扩大销售渠道。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药品与医疗器械的在线销售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医疗器械销售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药品销售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健康管理平台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提供个性化的健康管理计划和健康资讯，帮助用户改善生活习惯、预防疾病和促进健康。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健康社区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通过社交媒体和社区论坛等形式，让用户分享健康经验和知识，促进健康交流和互动。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健康管理平台的搭建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电子病历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建立电子化的病历管理系统，方便医生查阅患者的病史和治疗记录，提高诊疗效率和准确性。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健康数据共享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通过数据接口和标准化的数据格式，实现医疗机构之间的健康数据共享，促进跨机构合作和医疗科研发展。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电子病历与健康数据的共享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电子商务在医疗健康领域的优势与挑战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https://d.book118.com/455303004213011100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2024-09-08T12:36:42.592</cp:lastPrinted>
  <dcterms:created xsi:type="dcterms:W3CDTF">2024-09-08T04:36:42Z</dcterms:created>
  <dcterms:modified xsi:type="dcterms:W3CDTF">2024-09-08T04:36:44Z</dcterms:modified>
</cp:coreProperties>
</file>