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225809-A1CB-439E-A267-C6CDBD3A2D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589232-1B7E-45CD-9096-922FD55429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7B71CB-ED19-4E5B-8562-E46110FBC0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D26147-1D80-4E5F-BEAD-2BD2A156F8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B2CA79-2CBC-45FE-8EEC-DDC13E8CB1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D69A28-127C-44AF-84D2-221D7C894F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696F0D-B5DE-4811-B179-ADB60809AE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1689EE-8579-4023-A8C9-A02B0AA2EA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161E9D-CEDF-4422-BBF4-DB8082A7CD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FA2140-49A6-4053-A51B-64EB068825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C37F5F-77A0-48D6-AF04-44A5FAD1BD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5303101330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优秀的年终总结就该这样写</a:t>
            </a:r>
          </a:p>
        </p:txBody>
      </p:sp>
      <p:sp>
        <p:nvSpPr>
          <p:cNvPr id="4" name="AutoShape 4"/>
          <p:cNvSpPr/>
          <p:nvPr/>
        </p:nvSpPr>
        <p:spPr>
          <a:xfrm>
            <a:off x="6497278" y="4906518"/>
            <a:ext cx="2419908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2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年终总结的核心内容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优秀年终总结的特点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撰写年终总结的步骤与方法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年终总结中需要注意的问题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优秀年终总结的示例与借鉴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0411" r="1041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回顾过去一年的工作成果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年终总结的首要目的是对过去一年的工作进行全面的回顾和梳理，展示个人或团队在一年中所取得的成绩和进步。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展望未来一年的发展目标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除了回顾过去，年终总结还应该展望未来，明确下一年的发展目标和计划，为团队和个人提供指导和动力。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激发团队士气和凝聚力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通过年终总结，可以展示团队和个人的优秀表现，激发团队成员的士气和自豪感，增强团队的凝聚力和向心力。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76483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4" name="Freeform 4"/>
          <p:cNvSpPr/>
          <p:nvPr/>
        </p:nvSpPr>
        <p:spPr>
          <a:xfrm rot="-5400000">
            <a:off x="921706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-5400000">
            <a:off x="921706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29362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通过反思过去一年的工作经历和成果，个人可以发现自己的优点和不足，从而制定针对性的提升计划，实现个人成长。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29362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促进个人成长</a:t>
            </a:r>
          </a:p>
        </p:txBody>
      </p:sp>
      <p:sp>
        <p:nvSpPr>
          <p:cNvPr id="8" name="AutoShape 8"/>
          <p:cNvSpPr/>
          <p:nvPr/>
        </p:nvSpPr>
        <p:spPr>
          <a:xfrm>
            <a:off x="3290712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7522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3512232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Freeform 11"/>
          <p:cNvSpPr/>
          <p:nvPr/>
        </p:nvSpPr>
        <p:spPr>
          <a:xfrm rot="-5400000">
            <a:off x="3757455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5400000">
            <a:off x="3757455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65111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年终总结不仅关注个人的表现，更重视团队的整体发展。通过对团队工作的总结和评估，可以发现团队的优势和短板，为团队的进一步发展提供有力支持。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3765111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推动团队进步</a:t>
            </a:r>
          </a:p>
        </p:txBody>
      </p:sp>
      <p:sp>
        <p:nvSpPr>
          <p:cNvPr id="15" name="AutoShape 15"/>
          <p:cNvSpPr/>
          <p:nvPr/>
        </p:nvSpPr>
        <p:spPr>
          <a:xfrm>
            <a:off x="6126461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347981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Freeform 17"/>
          <p:cNvSpPr/>
          <p:nvPr/>
        </p:nvSpPr>
        <p:spPr>
          <a:xfrm rot="-5400000">
            <a:off x="6593205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 rot="-5400000">
            <a:off x="6593205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600860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年终总结是一个提炼经验和教训的过程。通过对过去一年工作的反思和总结，可以提炼出宝贵的经验和教训，为未来的工作提供借鉴和指导。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600860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提炼经验和教训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962210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2" name="Connector 22"/>
          <p:cNvCxnSpPr/>
          <p:nvPr/>
        </p:nvCxnSpPr>
        <p:spPr>
          <a:xfrm flipH="1">
            <a:off x="9183730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3" name="Freeform 23"/>
          <p:cNvSpPr/>
          <p:nvPr/>
        </p:nvSpPr>
        <p:spPr>
          <a:xfrm rot="-5400000">
            <a:off x="9428954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-5400000">
            <a:off x="9428954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9436609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年终总结是展示个人和团队价值和成果的重要机会。一个优秀的年终总结能够向上级领导、同事、客户等各方展示自己或团队在过去一年中的贡献和成就，提升个人和团队的知名度和影响力。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436609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展示价值和成果</a:t>
            </a:r>
          </a:p>
        </p:txBody>
      </p:sp>
      <p:sp>
        <p:nvSpPr>
          <p:cNvPr id="27" name="AutoShape 27"/>
          <p:cNvSpPr/>
          <p:nvPr/>
        </p:nvSpPr>
        <p:spPr>
          <a:xfrm>
            <a:off x="541773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213271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020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总结的重要性和意义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年终总结的核心内容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详细列举自己在过去一年中完成的项目和任务，包括项目规模、难度、时间周期等。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完成的项目和任务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达成的目标和指标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获得的荣誉和奖励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具体说明自己达成的工作目标和业绩指标，如销售额、客户满意度等。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展示自己在工作中获得的荣誉和奖励，体现个人价值和贡献。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工作成果与业绩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分析自己在过去一年中技能和能力的提升情况，如沟通能力、领导能力、解决问题的能力等。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4" b="24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4175" r="41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1426" r="11426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技能和能力的提升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总结自己在专业领域内的学习成果，如参加的培训课程、阅读的书籍和文章等。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知识储备的拓展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反思自己的职业发展规划，评估自己的职业定位和发展方向。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自我认知的深化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个人成长与进步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阐述自己在团队合作中的表现，如与同事的沟通协调、分工协作等。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团队协作的表现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具体说明自己对团队的贡献，如提出的创新性建议、为团队争取的资源等。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对团队的贡献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381" r="15381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分析自己在团队氛围建设中的作用，如组织的团队活动、调解的团队矛盾等。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团队氛围的建设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团队合作与贡献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优秀年终总结的特点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分层阐述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按照时间顺序或重要性对内容进行分层阐述，使读者能够快速理解。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明确主题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年终总结应围绕一个核心主题展开，如公司业绩、个人成长等。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逻辑严密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各部分内容之间应有清晰的逻辑关系，避免出现跳跃性思维或重复表述。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结构清晰，逻辑严密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提供可靠的数据来源，如公司财务报表、市场调研报告等。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0958" r="30958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通过图表、表格等形式直观地展示数据，便于读者理解。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数据呈现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对数据进行深入分析，挖掘数据背后的原因和趋势，为决策提供依据。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数据支撑，客观真实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强调价值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阐述亮点对公司、团队或个人的价值和意义，提升读者对总结的认同感。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案例支撑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通过具体案例来支撑亮点展示，使内容更具说服力和可信度。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突出重点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将年度内的重要成果、创新点等作为亮点进行突出展示。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突出亮点，展现价值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https://d.book118.com/455303101330011114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2024-09-22T04:46:23.634</cp:lastPrinted>
  <dcterms:created xsi:type="dcterms:W3CDTF">2024-09-21T20:46:23Z</dcterms:created>
  <dcterms:modified xsi:type="dcterms:W3CDTF">2024-09-21T20:46:25Z</dcterms:modified>
</cp:coreProperties>
</file>