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21D82-7216-41B2-9476-2D7F4AC7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F0AFB-01E5-44C5-86FC-4FC16D965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0EFE9-868A-46FE-9AC3-4819E0243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47664-5730-48E8-ABDA-C206962D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C8030-FD61-43B8-B141-0D2EE00A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0D394-3598-47F3-918A-1A2F20C7A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A2181-27CD-409C-9B6C-CBC7D57A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04E0E-B9F5-41FF-981E-E37B82BFE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19A56-9DA9-492D-89EA-C676561E7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C120F-BF5D-4D0F-BDCA-56B41FE9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6C381-8C1E-4696-874E-DFEDA01D7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03131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营销活动现场拦截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营销活动现场拦截的重要性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营销活动现场拦截的策略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营销活动现场拦截的技巧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营销活动现场拦截的案例分析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成功的营销活动现场拦截需要精心策划和组织，包括明确活动主题、目标受众、场地布置、宣传推广等方面。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根据产品特点和市场需求，确定活动主题和定位；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明确目标受众，以便策划更符合受众需求的活动内容；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选择合适的场地，进行场地布置，营造氛围；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制定宣传推广计划，扩大活动影响力。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策略一：活动策划与组织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策略二：创意展示与互动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通过创意展示和互动环节，吸引潜在客户的注意力，提高参与度。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设计新颖、独特的展示方式，突出产品特点和优势；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引入互动环节，如游戏、抽奖、体验等，让潜在客户参与其中；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通过现场演示和操作，让潜在客户直观地了解产品效果和使用方法；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专业的讲解与演示能够让潜在客户深入了解产品特点和使用效果。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安排专业的讲解员或演示人员，介绍产品特点和优势；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提供咨询和答疑服务，解决潜在客户的疑虑和问题。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策略三：专业讲解与演示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策略四：优惠促销与礼品赠送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优惠促销和礼品赠送能够激发潜在客户的购买欲望和参与度。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提供有价值的礼品赠送，增加潜在客户的获得感；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设计具有吸引力的优惠促销方案，如折扣、赠品等；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营销活动现场拦截的重要性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通过营销活动的现场传播，将品牌的影响力扩大到更多的人群，提高品牌知名度。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现场展示品牌形象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通过营销活动的现场展示，让潜在客户和消费者更加直观地了解品牌形象，从而提升品牌知名度。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强化品牌记忆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通过现场的互动和宣传，让消费者对品牌产生更深刻的印象，提高品牌记忆度。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通过营销活动的现场宣传，让消费者更加了解产品的特点和优势，提高产品认知度。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提升产品认知度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刺激购买欲望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通过现场的促销和互动活动，激发消费者的购买欲望，促进产品销售。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通过营销活动的现场推广，增加产品的市场份额，提高销售业绩。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增强品牌认同感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通过营销活动的现场互动和宣传，让消费者更加认同品牌的价值和理念，建立品牌忠诚度。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通过现场的服务和互动，让消费者感受到品牌的关怀和优质服务，提高客户满意度。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通过消费者的口碑传播，增加品牌的知名度和美誉度，进一步建立品牌忠诚度。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营销活动现场拦截的策略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目标客户群体的确定需要考虑客户的需求、购买力、消费习惯等因素，以便更好地满足客户需求，提高营销效果。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确定目标客户群体是营销活动现场拦截的关键，只有明确了目标客户群体，才能更好地制定营销策略和活动方案。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设计吸引人的活动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设计吸引人的活动是营销活动现场拦截的重要环节，只有有趣、有吸引力的活动才能吸引客户的参与和关注。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活动设计需要考虑活动的主题、形式、规则、奖品等因素，同时要注重活动的互动性和趣味性，以提高客户的参与度和满意度。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https://d.book118.com/455303131300011110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2024-09-16T04:19:35.427</cp:lastPrinted>
  <dcterms:created xsi:type="dcterms:W3CDTF">2024-09-15T20:19:35Z</dcterms:created>
  <dcterms:modified xsi:type="dcterms:W3CDTF">2024-09-15T20:19:37Z</dcterms:modified>
</cp:coreProperties>
</file>