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3DA2CA-0A03-4A57-9342-CF1C85509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CBEA14-49F4-4824-9293-BE16BA1A2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216DE3-C8B3-47E1-82CE-A907A28C4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F762D1-0D1F-4D07-9BCB-6C3D20710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1D284C-E094-4C35-A860-B6DAC0514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E20545-E341-4AFE-9D8E-CCB5BA657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9F6B21-2F7F-4FFB-9B34-888894F0B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C6682D-8815-41AB-9FDF-03784FAFD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28BBB4-DDC6-4AC1-9A7A-6E2FEE538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2AB492-2A0A-481B-BBA6-4A5D53C43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AEC0E7-A825-4071-9CAE-3926940FA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304144030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营销实训经验总结报告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营销实训概述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实训成果与收获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经验总结与反思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案例分享与启示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营销实训概述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通过本次实训，使学生掌握市场营销的基本理论、基本知识和基本技能，培养学生的市场调研、营销策划、产品销售等实践能力，提高学生的综合素质和就业竞争力。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实训任务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学生需要在老师的指导下，完成市场调研、营销策划、产品销售等实际操作任务，并撰写实训报告。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实训目标与任务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032810" y="3787328"/>
            <a:ext cx="2760148" cy="2760148"/>
          </a:xfrm>
          <a:prstGeom prst="parallelogram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6824385" y="3787328"/>
            <a:ext cx="2760148" cy="2760148"/>
          </a:xfrm>
          <a:prstGeom prst="parallelogram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8544638" y="841294"/>
            <a:ext cx="2760148" cy="2760148"/>
          </a:xfrm>
          <a:prstGeom prst="parallelogram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训过程：本次实训共分为三个阶段，分别是市场调研阶段、营销策划阶段和产品销售阶段。在市场调研阶段，学生需要深入市场，了解消费者需求和竞争情况；在营销策划阶段，学生需要根据市场调研结果，制定营销策略和方案；在产品销售阶段，学生需要将策划方案付诸实践，进行产品销售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实训过程与内容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实训过程与内容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学生需要深入市场，了解消费者需求和竞争情况，收集相关数据和信息。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营销策划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学生需要根据市场调研结果，制定营销策略和方案，包括产品定位、价格策略、渠道策略、促销策略等。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产品销售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学生需要将策划方案付诸实践，进行产品销售，包括线上销售和线下销售。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营销策略与技巧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在实训中，我们首先对产品进行了深入的分析，明确了其特点、优势和市场定位。我们认识到，产品定位应基于市场需求、竞争态势以及产品本身的差异化优势。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定价策略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在定价方面，我们采用了成本导向、竞争导向和价值导向等多种策略。通过对比分析，我们确定了既能覆盖成本又能体现产品价值的价格，同时也考虑到了市场接受度和竞争状况。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产品定位与定价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在实训中，我们设计了一系列促销活动，包括限时折扣、买赠活动、组合销售等。这些策略旨在提高销售量、扩大市场份额并增强消费者忠诚度。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在执行阶段，我们注重细节，确保活动流程的顺畅。我们通过有效的沟通、协调和监控，确保促销活动的顺利进行，并及时调整策略以应对突发状况。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促销执行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促销策略与执行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品牌建设与传播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品牌建设是实训的重点之一。我们通过深入了解目标受众、明确品牌核心价值和塑造品牌形象，建立了具有吸引力和辨识度的品牌。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在品牌传播方面，我们采用了多种渠道和手段，包括传统媒体广告、社交媒体营销、内容营销等。我们注重传播的一致性和有效性，以提高品牌知名度和美誉度。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实训成果与收获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https://d.book118.com/455304144030011111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2024-09-16T19:44:26.254</cp:lastPrinted>
  <dcterms:created xsi:type="dcterms:W3CDTF">2024-09-16T11:44:26Z</dcterms:created>
  <dcterms:modified xsi:type="dcterms:W3CDTF">2024-09-16T11:44:28Z</dcterms:modified>
</cp:coreProperties>
</file>