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9ACB46-0B41-4AAC-BA93-6D9BFD774B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55A0C5-000C-4CA7-A468-0182FD33A6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1389C3F-4CB1-49DF-91AC-AF5BD67303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0DB77BF-3C7F-43AD-AE03-84549F1073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B490C3A-D7BD-473C-BB0C-EC25F2CD707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38AE77-4F7C-441F-9E04-6E8F95A5BA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1187647-01C8-4E5A-AE88-917E37C33B7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FB716E-BBF6-4680-A56B-C738557C14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005ABD-AE32-4A53-8CEA-01B1599D7E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90A337-C1EA-4CBE-B393-B770D2FA60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B56F59-3DF6-472D-97AF-4C9762A930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5304340343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房地产行业岗位能力培训与职业发展计划与案例分析与行业趋势报告</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汇报人：PPT可修改</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房地产行业概述与发展趋势</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岗位能力培训体系建设</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职业发展计划制定与执行</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案例分析：成功企业经验分享</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行业趋势报告及应对策略</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房地产行业概述与发展趋势</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行业规模与增长</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近年来，房地产行业持续保持稳健增长，市场规模不断扩大。随着城市化进程的加速和人口迁移，未来房地产行业仍有较大的发展空间。</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行业结构</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目前，房地产行业主要由开发商、建筑商、中介机构、金融机构等多个环节构成。各环节之间相互依存，形成了完整的产业链。</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行业前景</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随着科技的不断进步和消费者需求的升级，房地产行业将朝着智能化、绿色化、服务化等方向发展。同时，政策调控和市场竞争也将推动行业不断变革和创新。</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行业现状及前景展望</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土地是房地产行业的基础资源，土地政策的调整将直接影响房地产市场的供求关系和价格走势。</a:t>
            </a:r>
          </a:p>
        </p:txBody>
      </p:sp>
      <p:pic>
        <p:nvPicPr>
          <p:cNvPr id="6" name="Picture 6"/>
          <p:cNvPicPr>
            <a:picLocks noChangeAspect="1"/>
          </p:cNvPicPr>
          <p:nvPr/>
        </p:nvPicPr>
        <p:blipFill>
          <a:blip r:embed="rId2"/>
          <a:srcRect l="20958" r="209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土地政策</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政府对房地产交易环节征收的税费将影响购房者的购买成本和投资回报，进而对市场需求产生影响。</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房地产税收政策</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10718" b="1071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金融政策对房地产行业的资金支持力度和贷款利率的调整将影响开发商的融资成本和投资意愿，进而对市场供应产生影响。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金融政策</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政策法规影响因素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中介机构竞争</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中介机构在房地产交易中发挥着重要作用，但随着互联网技术的发展，线上交易平台逐渐兴起，对传统中介机构形成了挑战。</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开发商竞争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随着市场集中度的提高，大型开发商在品牌、资金、土地储备等方面具有优势，而中小开发商则需要在产品创新、服务质量等方面寻求突破。</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多元化竞争格局</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除了传统的开发商和中介机构外，金融、互联网等跨界企业也纷纷进入房地产市场，推动了行业的多元化竞争格局的形成。</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岗位能力培训体系建设</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明确各岗位在房地产业务流程中的定位和作用，提炼出岗位的核心职责和关键任务。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确定岗位核心职责</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分析岗位能力要求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2500" b="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构建岗位能力模型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结合岗位职责和业务发展需要，分析岗位所需的知识、技能、素质等能力要素。</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将各岗位的能力要求进行整合和归纳，形成具有房地产行业特色的岗位能力模型。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岗位能力模型构建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46" b="14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5396" r="539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3875" b="1387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培训课程体系设计</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设计培训课程结构</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根据岗位能力模型，设计培训课程的结构和框架，包括课程名称、课程目标、课程内容等。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开发培训课程资源</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结合房地产行业特点和实际案例，开发适用于不同岗位的培训课程资源，如课件、案例、模拟场景等。</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制定培训课程计划</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根据培训课程结构和资源，制定详细的培训课程计划，包括课程时间、授课方式、考核方式等。</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按照培训课程计划，组织培训实施工作，包括培训前的准备、培训过程中的管理和培训后的总结。</a:t>
            </a:r>
          </a:p>
        </p:txBody>
      </p:sp>
      <p:pic>
        <p:nvPicPr>
          <p:cNvPr id="4" name="Picture 4"/>
          <p:cNvPicPr>
            <a:picLocks noChangeAspect="1"/>
          </p:cNvPicPr>
          <p:nvPr/>
        </p:nvPicPr>
        <p:blipFill>
          <a:blip r:embed="rId2"/>
          <a:srcRect l="21875" r="218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培训实施管理</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通过问卷调查、考试、实操演练等方式，对培训效果进行评估和反馈，及时发现问题并进行改进。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培训效果评估</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将培训成果转化为实际工作能力和业绩提升，推动房地产行业人才培养和整体业务水平的提升。</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培训成果应用</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培训实施与效果评估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职业发展计划制定与执行</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https://d.book118.com/455304340343011113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2024-09-20T20:59:18.749</cp:lastPrinted>
  <dcterms:created xsi:type="dcterms:W3CDTF">2024-09-20T12:59:18Z</dcterms:created>
  <dcterms:modified xsi:type="dcterms:W3CDTF">2024-09-20T12:59:20Z</dcterms:modified>
</cp:coreProperties>
</file>