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73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8163" cy="51276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4024313" y="0"/>
            <a:ext cx="3078162" cy="51276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6C8D182-E4C8-4120-9249-FC9774456FF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482600" y="1279525"/>
            <a:ext cx="6140450" cy="34544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711200" y="4926013"/>
            <a:ext cx="5683250" cy="402907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9721850"/>
            <a:ext cx="3078163" cy="51276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4024313" y="9721850"/>
            <a:ext cx="3078162" cy="51276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D0DACE-38E0-42D2-9336-2B707D34BC6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en-US" altLang="zh-CN">
              <a:sym typeface="+mn-ea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CA1BD3-0F9C-4FEF-8983-E9301C6629A2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C9022F-0009-4647-9250-4CF23ECFCDBA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C9022F-0009-4647-9250-4CF23ECFCDBA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C9022F-0009-4647-9250-4CF23ECFCDBA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C9022F-0009-4647-9250-4CF23ECFCDBA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image" Target="../media/image1.png" /><Relationship Id="rId7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.xml" /><Relationship Id="rId10" Type="http://schemas.openxmlformats.org/officeDocument/2006/relationships/tags" Target="../tags/tag11.xml" /><Relationship Id="rId11" Type="http://schemas.openxmlformats.org/officeDocument/2006/relationships/tags" Target="../tags/tag12.xml" /><Relationship Id="rId12" Type="http://schemas.openxmlformats.org/officeDocument/2006/relationships/tags" Target="../tags/tag13.xml" /><Relationship Id="rId13" Type="http://schemas.openxmlformats.org/officeDocument/2006/relationships/slideMaster" Target="../slideMasters/slideMaster2.xml" /><Relationship Id="rId2" Type="http://schemas.openxmlformats.org/officeDocument/2006/relationships/image" Target="file:///C:\Users\1V994W2\PycharmProjects\PPT_Background_Generation\pic_temp\0_pic_quater_left_up.png" TargetMode="External" /><Relationship Id="rId3" Type="http://schemas.openxmlformats.org/officeDocument/2006/relationships/image" Target="../media/image2.png" /><Relationship Id="rId4" Type="http://schemas.openxmlformats.org/officeDocument/2006/relationships/tags" Target="../tags/tag7.xml" /><Relationship Id="rId5" Type="http://schemas.openxmlformats.org/officeDocument/2006/relationships/image" Target="file:///C:\Users\1V994W2\PycharmProjects\PPT_Background_Generation\pic_temp\1_pic_quater_right_up.png" TargetMode="External" /><Relationship Id="rId6" Type="http://schemas.openxmlformats.org/officeDocument/2006/relationships/image" Target="../media/image3.png" /><Relationship Id="rId7" Type="http://schemas.openxmlformats.org/officeDocument/2006/relationships/tags" Target="../tags/tag8.xml" /><Relationship Id="rId8" Type="http://schemas.openxmlformats.org/officeDocument/2006/relationships/tags" Target="../tags/tag9.xml" /><Relationship Id="rId9" Type="http://schemas.openxmlformats.org/officeDocument/2006/relationships/tags" Target="../tags/tag1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file:///C:\Users\1V994W2\PycharmProjects\PPT_Background_Generation\pic_temp\pic_half_right.png" TargetMode="External" /><Relationship Id="rId2" Type="http://schemas.openxmlformats.org/officeDocument/2006/relationships/image" Target="../media/image4.png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5.xml" /><Relationship Id="rId11" Type="http://schemas.openxmlformats.org/officeDocument/2006/relationships/tags" Target="../tags/tag26.xml" /><Relationship Id="rId12" Type="http://schemas.openxmlformats.org/officeDocument/2006/relationships/tags" Target="../tags/tag27.xml" /><Relationship Id="rId13" Type="http://schemas.openxmlformats.org/officeDocument/2006/relationships/tags" Target="../tags/tag28.xml" /><Relationship Id="rId14" Type="http://schemas.openxmlformats.org/officeDocument/2006/relationships/slideMaster" Target="../slideMasters/slideMaster2.xml" /><Relationship Id="rId2" Type="http://schemas.openxmlformats.org/officeDocument/2006/relationships/image" Target="file:///C:\Users\1V994W2\PycharmProjects\PPT_Background_Generation\pic_temp\0_pic_quater_left_up.png" TargetMode="External" /><Relationship Id="rId3" Type="http://schemas.openxmlformats.org/officeDocument/2006/relationships/image" Target="../media/image2.png" /><Relationship Id="rId4" Type="http://schemas.openxmlformats.org/officeDocument/2006/relationships/tags" Target="../tags/tag21.xml" /><Relationship Id="rId5" Type="http://schemas.openxmlformats.org/officeDocument/2006/relationships/image" Target="file:///C:\Users\1V994W2\PycharmProjects\PPT_Background_Generation\pic_temp\1_pic_quater_right_up.png" TargetMode="External" /><Relationship Id="rId6" Type="http://schemas.openxmlformats.org/officeDocument/2006/relationships/image" Target="../media/image3.png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4.xml" /><Relationship Id="rId11" Type="http://schemas.openxmlformats.org/officeDocument/2006/relationships/tags" Target="../tags/tag35.xml" /><Relationship Id="rId12" Type="http://schemas.openxmlformats.org/officeDocument/2006/relationships/tags" Target="../tags/tag36.xml" /><Relationship Id="rId13" Type="http://schemas.openxmlformats.org/officeDocument/2006/relationships/tags" Target="../tags/tag37.xml" /><Relationship Id="rId14" Type="http://schemas.openxmlformats.org/officeDocument/2006/relationships/tags" Target="../tags/tag38.xml" /><Relationship Id="rId15" Type="http://schemas.openxmlformats.org/officeDocument/2006/relationships/tags" Target="../tags/tag39.xml" /><Relationship Id="rId16" Type="http://schemas.openxmlformats.org/officeDocument/2006/relationships/slideMaster" Target="../slideMasters/slideMaster2.xml" /><Relationship Id="rId2" Type="http://schemas.openxmlformats.org/officeDocument/2006/relationships/image" Target="file:///C:\Users\1V994W2\PycharmProjects\PPT_Background_Generation\pic_temp\0_pic_quater_left_up.png" TargetMode="External" /><Relationship Id="rId3" Type="http://schemas.openxmlformats.org/officeDocument/2006/relationships/image" Target="../media/image2.png" /><Relationship Id="rId4" Type="http://schemas.openxmlformats.org/officeDocument/2006/relationships/tags" Target="../tags/tag30.xml" /><Relationship Id="rId5" Type="http://schemas.openxmlformats.org/officeDocument/2006/relationships/image" Target="file:///C:\Users\1V994W2\PycharmProjects\PPT_Background_Generation\pic_temp\1_pic_quater_right_up.png" TargetMode="External" /><Relationship Id="rId6" Type="http://schemas.openxmlformats.org/officeDocument/2006/relationships/image" Target="../media/image3.png" /><Relationship Id="rId7" Type="http://schemas.openxmlformats.org/officeDocument/2006/relationships/tags" Target="../tags/tag31.xml" /><Relationship Id="rId8" Type="http://schemas.openxmlformats.org/officeDocument/2006/relationships/tags" Target="../tags/tag32.xml" /><Relationship Id="rId9" Type="http://schemas.openxmlformats.org/officeDocument/2006/relationships/tags" Target="../tags/tag33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file:///C:\Users\1V994W2\Documents\Tencent%20Files\574576071\FileRecv\&#25340;&#35013;&#32032;&#26448;\formiddle1\\02\subject_holdleft_130,158,155_0_staid_full_0.png" TargetMode="External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5.png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image" Target="file:///C:\Users\1V994W2\PycharmProjects\PPT_Background_Generation\pic_temp\0_pic_quater_left_up.png" TargetMode="External" /><Relationship Id="rId6" Type="http://schemas.openxmlformats.org/officeDocument/2006/relationships/image" Target="../media/image2.png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5.xml" /><Relationship Id="rId11" Type="http://schemas.openxmlformats.org/officeDocument/2006/relationships/tags" Target="../tags/tag56.xml" /><Relationship Id="rId12" Type="http://schemas.openxmlformats.org/officeDocument/2006/relationships/tags" Target="../tags/tag57.xml" /><Relationship Id="rId13" Type="http://schemas.openxmlformats.org/officeDocument/2006/relationships/tags" Target="../tags/tag58.xml" /><Relationship Id="rId14" Type="http://schemas.openxmlformats.org/officeDocument/2006/relationships/slideMaster" Target="../slideMasters/slideMaster2.xml" /><Relationship Id="rId2" Type="http://schemas.openxmlformats.org/officeDocument/2006/relationships/image" Target="file:///C:\Users\1V994W2\PycharmProjects\PPT_Background_Generation\pic_temp\0_pic_quater_left_up.png" TargetMode="External" /><Relationship Id="rId3" Type="http://schemas.openxmlformats.org/officeDocument/2006/relationships/image" Target="../media/image2.png" /><Relationship Id="rId4" Type="http://schemas.openxmlformats.org/officeDocument/2006/relationships/tags" Target="../tags/tag51.xml" /><Relationship Id="rId5" Type="http://schemas.openxmlformats.org/officeDocument/2006/relationships/image" Target="file:///C:\Users\1V994W2\PycharmProjects\PPT_Background_Generation\pic_temp\1_pic_quater_right_up.png" TargetMode="External" /><Relationship Id="rId6" Type="http://schemas.openxmlformats.org/officeDocument/2006/relationships/image" Target="../media/image3.png" /><Relationship Id="rId7" Type="http://schemas.openxmlformats.org/officeDocument/2006/relationships/tags" Target="../tags/tag52.xml" /><Relationship Id="rId8" Type="http://schemas.openxmlformats.org/officeDocument/2006/relationships/tags" Target="../tags/tag53.xml" /><Relationship Id="rId9" Type="http://schemas.openxmlformats.org/officeDocument/2006/relationships/tags" Target="../tags/tag54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10" Type="http://schemas.openxmlformats.org/officeDocument/2006/relationships/tags" Target="../tags/tag64.xml" /><Relationship Id="rId11" Type="http://schemas.openxmlformats.org/officeDocument/2006/relationships/tags" Target="../tags/tag65.xml" /><Relationship Id="rId12" Type="http://schemas.openxmlformats.org/officeDocument/2006/relationships/tags" Target="../tags/tag66.xml" /><Relationship Id="rId13" Type="http://schemas.openxmlformats.org/officeDocument/2006/relationships/slideMaster" Target="../slideMasters/slideMaster2.xml" /><Relationship Id="rId2" Type="http://schemas.openxmlformats.org/officeDocument/2006/relationships/image" Target="file:///C:\Users\1V994W2\PycharmProjects\PPT_Background_Generation\pic_temp\0_pic_quater_left_up.png" TargetMode="External" /><Relationship Id="rId3" Type="http://schemas.openxmlformats.org/officeDocument/2006/relationships/image" Target="../media/image2.png" /><Relationship Id="rId4" Type="http://schemas.openxmlformats.org/officeDocument/2006/relationships/tags" Target="../tags/tag60.xml" /><Relationship Id="rId5" Type="http://schemas.openxmlformats.org/officeDocument/2006/relationships/image" Target="file:///C:\Users\1V994W2\PycharmProjects\PPT_Background_Generation\pic_temp\1_pic_quater_right_up.png" TargetMode="External" /><Relationship Id="rId6" Type="http://schemas.openxmlformats.org/officeDocument/2006/relationships/image" Target="../media/image3.png" /><Relationship Id="rId7" Type="http://schemas.openxmlformats.org/officeDocument/2006/relationships/tags" Target="../tags/tag61.xml" /><Relationship Id="rId8" Type="http://schemas.openxmlformats.org/officeDocument/2006/relationships/tags" Target="../tags/tag62.xml" /><Relationship Id="rId9" Type="http://schemas.openxmlformats.org/officeDocument/2006/relationships/tags" Target="../tags/tag63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10" Type="http://schemas.openxmlformats.org/officeDocument/2006/relationships/tags" Target="../tags/tag72.xml" /><Relationship Id="rId11" Type="http://schemas.openxmlformats.org/officeDocument/2006/relationships/tags" Target="../tags/tag73.xml" /><Relationship Id="rId12" Type="http://schemas.openxmlformats.org/officeDocument/2006/relationships/slideMaster" Target="../slideMasters/slideMaster2.xml" /><Relationship Id="rId2" Type="http://schemas.openxmlformats.org/officeDocument/2006/relationships/image" Target="file:///C:\Users\1V994W2\PycharmProjects\PPT_Background_Generation\pic_temp\0_pic_quater_left_up.png" TargetMode="External" /><Relationship Id="rId3" Type="http://schemas.openxmlformats.org/officeDocument/2006/relationships/image" Target="../media/image2.png" /><Relationship Id="rId4" Type="http://schemas.openxmlformats.org/officeDocument/2006/relationships/tags" Target="../tags/tag68.xml" /><Relationship Id="rId5" Type="http://schemas.openxmlformats.org/officeDocument/2006/relationships/image" Target="file:///C:\Users\1V994W2\PycharmProjects\PPT_Background_Generation\pic_temp\1_pic_quater_right_up.png" TargetMode="External" /><Relationship Id="rId6" Type="http://schemas.openxmlformats.org/officeDocument/2006/relationships/image" Target="../media/image3.png" /><Relationship Id="rId7" Type="http://schemas.openxmlformats.org/officeDocument/2006/relationships/tags" Target="../tags/tag69.xml" /><Relationship Id="rId8" Type="http://schemas.openxmlformats.org/officeDocument/2006/relationships/tags" Target="../tags/tag70.xml" /><Relationship Id="rId9" Type="http://schemas.openxmlformats.org/officeDocument/2006/relationships/tags" Target="../tags/tag71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image" Target="../media/image1.png" /><Relationship Id="rId7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file:///C:\Users\1V994W2\PycharmProjects\PPT_Background_Generation\pic_temp\0_pic_quater_left_up.png" TargetMode="External" /><Relationship Id="rId10" Type="http://schemas.openxmlformats.org/officeDocument/2006/relationships/tags" Target="../tags/tag84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2.png" /><Relationship Id="rId3" Type="http://schemas.openxmlformats.org/officeDocument/2006/relationships/tags" Target="../tags/tag79.xml" /><Relationship Id="rId4" Type="http://schemas.openxmlformats.org/officeDocument/2006/relationships/image" Target="file:///C:\Users\1V994W2\PycharmProjects\PPT_Background_Generation\pic_temp\1_pic_quater_right_up.png" TargetMode="External" /><Relationship Id="rId5" Type="http://schemas.openxmlformats.org/officeDocument/2006/relationships/image" Target="../media/image3.png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10" Type="http://schemas.openxmlformats.org/officeDocument/2006/relationships/tags" Target="../tags/tag90.xml" /><Relationship Id="rId11" Type="http://schemas.openxmlformats.org/officeDocument/2006/relationships/tags" Target="../tags/tag91.xml" /><Relationship Id="rId12" Type="http://schemas.openxmlformats.org/officeDocument/2006/relationships/tags" Target="../tags/tag92.xml" /><Relationship Id="rId13" Type="http://schemas.openxmlformats.org/officeDocument/2006/relationships/slideMaster" Target="../slideMasters/slideMaster2.xml" /><Relationship Id="rId2" Type="http://schemas.openxmlformats.org/officeDocument/2006/relationships/image" Target="file:///C:\Users\1V994W2\PycharmProjects\PPT_Background_Generation\pic_temp\0_pic_quater_left_up.png" TargetMode="External" /><Relationship Id="rId3" Type="http://schemas.openxmlformats.org/officeDocument/2006/relationships/image" Target="../media/image2.png" /><Relationship Id="rId4" Type="http://schemas.openxmlformats.org/officeDocument/2006/relationships/tags" Target="../tags/tag86.xml" /><Relationship Id="rId5" Type="http://schemas.openxmlformats.org/officeDocument/2006/relationships/image" Target="file:///C:\Users\1V994W2\PycharmProjects\PPT_Background_Generation\pic_temp\1_pic_quater_right_up.png" TargetMode="External" /><Relationship Id="rId6" Type="http://schemas.openxmlformats.org/officeDocument/2006/relationships/image" Target="../media/image3.png" /><Relationship Id="rId7" Type="http://schemas.openxmlformats.org/officeDocument/2006/relationships/tags" Target="../tags/tag87.xml" /><Relationship Id="rId8" Type="http://schemas.openxmlformats.org/officeDocument/2006/relationships/tags" Target="../tags/tag88.xml" /><Relationship Id="rId9" Type="http://schemas.openxmlformats.org/officeDocument/2006/relationships/tags" Target="../tags/tag89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3.xml" /><Relationship Id="rId10" Type="http://schemas.openxmlformats.org/officeDocument/2006/relationships/tags" Target="../tags/tag100.xml" /><Relationship Id="rId11" Type="http://schemas.openxmlformats.org/officeDocument/2006/relationships/slideMaster" Target="../slideMasters/slideMaster2.xml" /><Relationship Id="rId2" Type="http://schemas.openxmlformats.org/officeDocument/2006/relationships/image" Target="file:///C:\Users\1V994W2\PycharmProjects\PPT_Background_Generation\pic_temp\0_pic_quater_left_up.png" TargetMode="External" /><Relationship Id="rId3" Type="http://schemas.openxmlformats.org/officeDocument/2006/relationships/image" Target="../media/image2.png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14" Type="http://schemas.openxmlformats.org/officeDocument/2006/relationships/slideMaster" Target="../slideMasters/slideMaster2.xml" /><Relationship Id="rId2" Type="http://schemas.openxmlformats.org/officeDocument/2006/relationships/image" Target="file:///C:\Users\1V994W2\PycharmProjects\PPT_Background_Generation\pic_temp\0_pic_quater_left_up.png" TargetMode="External" /><Relationship Id="rId3" Type="http://schemas.openxmlformats.org/officeDocument/2006/relationships/image" Target="../media/image2.png" /><Relationship Id="rId4" Type="http://schemas.openxmlformats.org/officeDocument/2006/relationships/tags" Target="../tags/tag102.xml" /><Relationship Id="rId5" Type="http://schemas.openxmlformats.org/officeDocument/2006/relationships/image" Target="file:///C:\Users\1V994W2\PycharmProjects\PPT_Background_Generation\pic_temp\1_pic_quater_right_up.png" TargetMode="External" /><Relationship Id="rId6" Type="http://schemas.openxmlformats.org/officeDocument/2006/relationships/image" Target="../media/image3.png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0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slideMaster" Target="../slideMasters/slideMaster2.xml" /><Relationship Id="rId2" Type="http://schemas.openxmlformats.org/officeDocument/2006/relationships/image" Target="file:///C:\Users\1V994W2\PycharmProjects\PPT_Background_Generation\pic_temp\0_pic_quater_left_up.png" TargetMode="External" /><Relationship Id="rId3" Type="http://schemas.openxmlformats.org/officeDocument/2006/relationships/image" Target="../media/image2.png" /><Relationship Id="rId4" Type="http://schemas.openxmlformats.org/officeDocument/2006/relationships/tags" Target="../tags/tag111.xml" /><Relationship Id="rId5" Type="http://schemas.openxmlformats.org/officeDocument/2006/relationships/image" Target="file:///C:\Users\1V994W2\PycharmProjects\PPT_Background_Generation\pic_temp\1_pic_quater_right_up.png" TargetMode="External" /><Relationship Id="rId6" Type="http://schemas.openxmlformats.org/officeDocument/2006/relationships/image" Target="../media/image3.png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9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14" Type="http://schemas.openxmlformats.org/officeDocument/2006/relationships/tags" Target="../tags/tag128.xml" /><Relationship Id="rId15" Type="http://schemas.openxmlformats.org/officeDocument/2006/relationships/tags" Target="../tags/tag129.xml" /><Relationship Id="rId16" Type="http://schemas.openxmlformats.org/officeDocument/2006/relationships/slideMaster" Target="../slideMasters/slideMaster2.xml" /><Relationship Id="rId2" Type="http://schemas.openxmlformats.org/officeDocument/2006/relationships/image" Target="file:///C:\Users\1V994W2\PycharmProjects\PPT_Background_Generation\pic_temp\0_pic_quater_left_up.png" TargetMode="External" /><Relationship Id="rId3" Type="http://schemas.openxmlformats.org/officeDocument/2006/relationships/image" Target="../media/image2.png" /><Relationship Id="rId4" Type="http://schemas.openxmlformats.org/officeDocument/2006/relationships/tags" Target="../tags/tag120.xml" /><Relationship Id="rId5" Type="http://schemas.openxmlformats.org/officeDocument/2006/relationships/image" Target="file:///C:\Users\1V994W2\PycharmProjects\PPT_Background_Generation\pic_temp\1_pic_quater_right_up.png" TargetMode="External" /><Relationship Id="rId6" Type="http://schemas.openxmlformats.org/officeDocument/2006/relationships/image" Target="../media/image3.png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0.xml" /><Relationship Id="rId10" Type="http://schemas.openxmlformats.org/officeDocument/2006/relationships/tags" Target="../tags/tag135.xml" /><Relationship Id="rId11" Type="http://schemas.openxmlformats.org/officeDocument/2006/relationships/tags" Target="../tags/tag136.xml" /><Relationship Id="rId12" Type="http://schemas.openxmlformats.org/officeDocument/2006/relationships/tags" Target="../tags/tag137.xml" /><Relationship Id="rId13" Type="http://schemas.openxmlformats.org/officeDocument/2006/relationships/slideMaster" Target="../slideMasters/slideMaster2.xml" /><Relationship Id="rId2" Type="http://schemas.openxmlformats.org/officeDocument/2006/relationships/image" Target="file:///C:\Users\1V994W2\PycharmProjects\PPT_Background_Generation\pic_temp\0_pic_quater_right_down.png" TargetMode="External" /><Relationship Id="rId3" Type="http://schemas.openxmlformats.org/officeDocument/2006/relationships/image" Target="../media/image6.png" /><Relationship Id="rId4" Type="http://schemas.openxmlformats.org/officeDocument/2006/relationships/tags" Target="../tags/tag131.xml" /><Relationship Id="rId5" Type="http://schemas.openxmlformats.org/officeDocument/2006/relationships/image" Target="file:///C:\Users\1V994W2\PycharmProjects\PPT_Background_Generation\pic_temp\1_pic_quater_left_down.png" TargetMode="External" /><Relationship Id="rId6" Type="http://schemas.openxmlformats.org/officeDocument/2006/relationships/image" Target="../media/image7.png" /><Relationship Id="rId7" Type="http://schemas.openxmlformats.org/officeDocument/2006/relationships/tags" Target="../tags/tag132.xml" /><Relationship Id="rId8" Type="http://schemas.openxmlformats.org/officeDocument/2006/relationships/tags" Target="../tags/tag133.xml" /><Relationship Id="rId9" Type="http://schemas.openxmlformats.org/officeDocument/2006/relationships/tags" Target="../tags/tag13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AB50B7-8F7A-4AA7-8289-1D097E3D66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EC36C9-5331-4081-BBF7-2262651862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65A244-0E7D-4A66-AFF1-112600D5FA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3BBC46-7B5A-4AC0-96A4-96D91BAADF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C641DC-9BC2-4E85-919F-DD1754A2CF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D97BD2-0F8A-4012-8D4A-6575047BF7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4DBD74-1122-4C13-B452-B0E92758CA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E0E077-518B-41D5-98E9-D4CB8E9CF6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F6AF07-3300-45F1-A834-C4FCB7E1B0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C68AED-FC12-46F3-8512-2D10846EBF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184FB2-1669-4E93-B09C-852658ED7A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bg>
      <p:bgPr>
        <a:blipFill dpi="0" rotWithShape="1">
          <a:blip r:embed="rId6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>
          <a:xfrm>
            <a:off x="879742" y="6349833"/>
            <a:ext cx="2700000" cy="316800"/>
          </a:xfrm>
        </p:spPr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>
          <a:xfrm>
            <a:off x="4116000" y="6349833"/>
            <a:ext cx="3960000" cy="316800"/>
          </a:xfrm>
        </p:spPr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>
          <a:xfrm>
            <a:off x="8610600" y="6349833"/>
            <a:ext cx="2700000" cy="316800"/>
          </a:xfrm>
        </p:spPr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4" hasCustomPrompt="1"/>
            <p:custDataLst>
              <p:tags r:id="rId4"/>
            </p:custDataLst>
          </p:nvPr>
        </p:nvSpPr>
        <p:spPr>
          <a:xfrm>
            <a:off x="2921000" y="4049396"/>
            <a:ext cx="6350000" cy="361315"/>
          </a:xfrm>
        </p:spPr>
        <p:txBody>
          <a:bodyPr vert="horz" wrap="square" lIns="90000" tIns="0" rIns="90000" bIns="46800" anchor="t" anchorCtr="0">
            <a:normAutofit/>
          </a:bodyPr>
          <a:lstStyle>
            <a:lvl1pPr marL="0" marR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Pts val="2000"/>
              <a:buFont typeface="Arial" pitchFamily="34" charset="0"/>
              <a:buNone/>
              <a:defRPr sz="2000" b="0" spc="20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 idx="13" hasCustomPrompt="1"/>
            <p:custDataLst>
              <p:tags r:id="rId5"/>
            </p:custDataLst>
          </p:nvPr>
        </p:nvSpPr>
        <p:spPr>
          <a:xfrm>
            <a:off x="2780371" y="2447291"/>
            <a:ext cx="6631258" cy="1398905"/>
          </a:xfrm>
        </p:spPr>
        <p:txBody>
          <a:bodyPr vert="horz" wrap="square" lIns="90000" tIns="46800" rIns="90000" bIns="0" anchor="ctr" anchorCtr="0">
            <a:normAutofit/>
          </a:bodyPr>
          <a:lstStyle>
            <a:lvl1pPr marL="0" marR="0" indent="0" algn="dist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Pts val="7200"/>
              <a:buNone/>
              <a:defRPr sz="7200" b="0" spc="-20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>
            <p:custDataLst>
              <p:tags r:id="rId1"/>
            </p:custDataLst>
          </p:nvPr>
        </p:nvGrpSpPr>
        <p:grpSpPr>
          <a:xfrm>
            <a:off x="0" y="0"/>
            <a:ext cx="12192000" cy="514350"/>
            <a:chExt cx="12192000" cy="514350"/>
          </a:xfrm>
        </p:grpSpPr>
        <p:pic>
          <p:nvPicPr>
            <p:cNvPr id="8" name="图片 7"/>
            <p:cNvPicPr/>
            <p:nvPr userDrawn="1">
              <p:custDataLst>
                <p:tags r:id="rId4"/>
              </p:custDataLst>
            </p:nvPr>
          </p:nvPicPr>
          <p:blipFill>
            <a:blip r:embed="rId3" r:link="rId2"/>
            <a:stretch>
              <a:fillRect/>
            </a:stretch>
          </p:blipFill>
          <p:spPr>
            <a:xfrm>
              <a:off x="0" y="0"/>
              <a:ext cx="720090" cy="514350"/>
            </a:xfrm>
            <a:prstGeom prst="rect">
              <a:avLst/>
            </a:prstGeom>
          </p:spPr>
        </p:pic>
        <p:pic>
          <p:nvPicPr>
            <p:cNvPr id="7" name="图片 6"/>
            <p:cNvPicPr/>
            <p:nvPr userDrawn="1">
              <p:custDataLst>
                <p:tags r:id="rId7"/>
              </p:custDataLst>
            </p:nvPr>
          </p:nvPicPr>
          <p:blipFill>
            <a:blip r:embed="rId6" r:link="rId5"/>
            <a:stretch>
              <a:fillRect/>
            </a:stretch>
          </p:blipFill>
          <p:spPr>
            <a:xfrm>
              <a:off x="11471910" y="0"/>
              <a:ext cx="720090" cy="51435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wrap="square" lIns="90170" tIns="46990" rIns="90170" bIns="4699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9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wrap="square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79742" y="6349833"/>
            <a:ext cx="2700000" cy="316800"/>
          </a:xfrm>
        </p:spPr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49833"/>
            <a:ext cx="3960000" cy="316800"/>
          </a:xfrm>
        </p:spPr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49833"/>
            <a:ext cx="2700000" cy="316800"/>
          </a:xfrm>
        </p:spPr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/>
          <p:nvPr userDrawn="1">
            <p:custDataLst>
              <p:tags r:id="rId3"/>
            </p:custDataLst>
          </p:nvPr>
        </p:nvPicPr>
        <p:blipFill>
          <a:blip r:embed="rId2" r:link="rId1"/>
          <a:stretch>
            <a:fillRect/>
          </a:stretch>
        </p:blipFill>
        <p:spPr>
          <a:xfrm>
            <a:off x="8579555" y="1397000"/>
            <a:ext cx="3612445" cy="4064000"/>
          </a:xfrm>
          <a:prstGeom prst="rect">
            <a:avLst/>
          </a:prstGeom>
        </p:spPr>
      </p:pic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79742" y="6349833"/>
            <a:ext cx="2700000" cy="316800"/>
          </a:xfrm>
        </p:spPr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49833"/>
            <a:ext cx="3960000" cy="316800"/>
          </a:xfrm>
        </p:spPr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49833"/>
            <a:ext cx="2700000" cy="316800"/>
          </a:xfrm>
        </p:spPr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ctrTitle" idx="14" hasCustomPrompt="1"/>
            <p:custDataLst>
              <p:tags r:id="rId7"/>
            </p:custDataLst>
          </p:nvPr>
        </p:nvSpPr>
        <p:spPr>
          <a:xfrm>
            <a:off x="3212149" y="3174047"/>
            <a:ext cx="5767705" cy="835660"/>
          </a:xfrm>
        </p:spPr>
        <p:txBody>
          <a:bodyPr vert="horz" wrap="square" lIns="90000" tIns="46800" rIns="90000" bIns="0" anchor="ctr" anchorCtr="0">
            <a:normAutofit/>
          </a:bodyPr>
          <a:lstStyle>
            <a:lvl1pPr marL="0" marR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Pts val="4400"/>
              <a:buFont typeface="Arial" pitchFamily="34" charset="0"/>
              <a:buNone/>
              <a:defRPr sz="4400" b="0" spc="400">
                <a:solidFill>
                  <a:schemeClr val="tx1"/>
                </a:solidFill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编辑标题</a:t>
            </a:r>
            <a:endParaRPr lang="zh-CN" altLang="en-US"/>
          </a:p>
        </p:txBody>
      </p:sp>
      <p:sp>
        <p:nvSpPr>
          <p:cNvPr id="2" name="副标题 1"/>
          <p:cNvSpPr>
            <a:spLocks noGrp="1"/>
          </p:cNvSpPr>
          <p:nvPr>
            <p:ph type="subTitle" idx="13" hasCustomPrompt="1"/>
            <p:custDataLst>
              <p:tags r:id="rId8"/>
            </p:custDataLst>
          </p:nvPr>
        </p:nvSpPr>
        <p:spPr>
          <a:xfrm>
            <a:off x="3212149" y="4212907"/>
            <a:ext cx="5767705" cy="715010"/>
          </a:xfrm>
        </p:spPr>
        <p:txBody>
          <a:bodyPr vert="horz" wrap="square" lIns="0" tIns="0" rIns="0" bIns="0" anchor="t" anchorCtr="0">
            <a:normAutofit/>
          </a:bodyPr>
          <a:lstStyle>
            <a:lvl1pPr marL="0" marR="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Pts val="1600"/>
              <a:buFont typeface="Arial" pitchFamily="34" charset="0"/>
              <a:buNone/>
              <a:defRPr sz="1600" b="0" spc="20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0" y="0"/>
            <a:ext cx="12192000" cy="514350"/>
            <a:chExt cx="12192000" cy="514350"/>
          </a:xfrm>
        </p:grpSpPr>
        <p:pic>
          <p:nvPicPr>
            <p:cNvPr id="9" name="图片 8"/>
            <p:cNvPicPr/>
            <p:nvPr userDrawn="1">
              <p:custDataLst>
                <p:tags r:id="rId4"/>
              </p:custDataLst>
            </p:nvPr>
          </p:nvPicPr>
          <p:blipFill>
            <a:blip r:embed="rId3" r:link="rId2"/>
            <a:stretch>
              <a:fillRect/>
            </a:stretch>
          </p:blipFill>
          <p:spPr>
            <a:xfrm>
              <a:off x="0" y="0"/>
              <a:ext cx="720090" cy="514350"/>
            </a:xfrm>
            <a:prstGeom prst="rect">
              <a:avLst/>
            </a:prstGeom>
          </p:spPr>
        </p:pic>
        <p:pic>
          <p:nvPicPr>
            <p:cNvPr id="8" name="图片 7"/>
            <p:cNvPicPr/>
            <p:nvPr userDrawn="1">
              <p:custDataLst>
                <p:tags r:id="rId7"/>
              </p:custDataLst>
            </p:nvPr>
          </p:nvPicPr>
          <p:blipFill>
            <a:blip r:embed="rId6" r:link="rId5"/>
            <a:stretch>
              <a:fillRect/>
            </a:stretch>
          </p:blipFill>
          <p:spPr>
            <a:xfrm>
              <a:off x="11471910" y="0"/>
              <a:ext cx="720090" cy="51435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wrap="square" lIns="90170" tIns="46990" rIns="90170" bIns="4699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9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wrap="square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10"/>
            </p:custDataLst>
          </p:nvPr>
        </p:nvSpPr>
        <p:spPr>
          <a:xfrm>
            <a:off x="6238877" y="952508"/>
            <a:ext cx="5283242" cy="5388907"/>
          </a:xfrm>
        </p:spPr>
        <p:txBody>
          <a:bodyPr wrap="square" lIns="90170" tIns="46990" rIns="90170" bIns="46990">
            <a:normAutofit/>
          </a:bodyPr>
          <a:lstStyle>
            <a:lvl1pPr eaLnBrk="1" fontAlgn="auto" latinLnBrk="0" hangingPunct="1">
              <a:defRPr sz="160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  <a:lvl2pPr eaLnBrk="1" fontAlgn="auto" latinLnBrk="0" hangingPunct="1">
              <a:defRPr sz="1600">
                <a:solidFill>
                  <a:schemeClr val="tx1"/>
                </a:solidFill>
                <a:latin typeface="Arial" pitchFamily="34" charset="0"/>
                <a:ea typeface="微软雅黑"/>
              </a:defRPr>
            </a:lvl2pPr>
            <a:lvl3pPr eaLnBrk="1" fontAlgn="auto" latinLnBrk="0" hangingPunct="1">
              <a:defRPr sz="1600">
                <a:solidFill>
                  <a:schemeClr val="tx1"/>
                </a:solidFill>
                <a:latin typeface="Arial" pitchFamily="34" charset="0"/>
                <a:ea typeface="微软雅黑"/>
              </a:defRPr>
            </a:lvl3pPr>
            <a:lvl4pPr eaLnBrk="1" fontAlgn="auto" latinLnBrk="0" hangingPunct="1">
              <a:defRPr sz="1600">
                <a:solidFill>
                  <a:schemeClr val="tx1"/>
                </a:solidFill>
                <a:latin typeface="Arial" pitchFamily="34" charset="0"/>
                <a:ea typeface="微软雅黑"/>
              </a:defRPr>
            </a:lvl4pPr>
            <a:lvl5pPr eaLnBrk="1" fontAlgn="auto" latinLnBrk="0" hangingPunct="1">
              <a:defRPr sz="1600">
                <a:solidFill>
                  <a:schemeClr val="tx1"/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79742" y="6349833"/>
            <a:ext cx="2700000" cy="316800"/>
          </a:xfrm>
        </p:spPr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49833"/>
            <a:ext cx="3960000" cy="316800"/>
          </a:xfrm>
        </p:spPr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49833"/>
            <a:ext cx="2700000" cy="316800"/>
          </a:xfrm>
        </p:spPr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2" name="组合 11"/>
          <p:cNvGrpSpPr/>
          <p:nvPr userDrawn="1">
            <p:custDataLst>
              <p:tags r:id="rId1"/>
            </p:custDataLst>
          </p:nvPr>
        </p:nvGrpSpPr>
        <p:grpSpPr>
          <a:xfrm>
            <a:off x="0" y="0"/>
            <a:ext cx="12192000" cy="514350"/>
            <a:chExt cx="12192000" cy="514350"/>
          </a:xfrm>
        </p:grpSpPr>
        <p:pic>
          <p:nvPicPr>
            <p:cNvPr id="11" name="图片 10"/>
            <p:cNvPicPr/>
            <p:nvPr userDrawn="1">
              <p:custDataLst>
                <p:tags r:id="rId4"/>
              </p:custDataLst>
            </p:nvPr>
          </p:nvPicPr>
          <p:blipFill>
            <a:blip r:embed="rId3" r:link="rId2"/>
            <a:stretch>
              <a:fillRect/>
            </a:stretch>
          </p:blipFill>
          <p:spPr>
            <a:xfrm>
              <a:off x="0" y="0"/>
              <a:ext cx="720090" cy="514350"/>
            </a:xfrm>
            <a:prstGeom prst="rect">
              <a:avLst/>
            </a:prstGeom>
          </p:spPr>
        </p:pic>
        <p:pic>
          <p:nvPicPr>
            <p:cNvPr id="10" name="图片 9"/>
            <p:cNvPicPr/>
            <p:nvPr userDrawn="1">
              <p:custDataLst>
                <p:tags r:id="rId7"/>
              </p:custDataLst>
            </p:nvPr>
          </p:nvPicPr>
          <p:blipFill>
            <a:blip r:embed="rId6" r:link="rId5"/>
            <a:stretch>
              <a:fillRect/>
            </a:stretch>
          </p:blipFill>
          <p:spPr>
            <a:xfrm>
              <a:off x="11471910" y="0"/>
              <a:ext cx="720090" cy="51435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wrap="square" lIns="90170" tIns="46990" rIns="90170" bIns="4699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669930" y="952508"/>
            <a:ext cx="5283242" cy="381003"/>
          </a:xfrm>
        </p:spPr>
        <p:txBody>
          <a:bodyPr wrap="square" lIns="90170" tIns="46990" rIns="90170" bIns="46990" anchor="ctr" anchorCtr="0">
            <a:norm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10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wrap="square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11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wrap="square" lIns="90170" tIns="46990" rIns="90170" bIns="46990" rtlCol="0" anchor="ctr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2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wrap="square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79742" y="6349833"/>
            <a:ext cx="2700000" cy="316800"/>
          </a:xfrm>
        </p:spPr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49833"/>
            <a:ext cx="3960000" cy="316800"/>
          </a:xfrm>
        </p:spPr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49833"/>
            <a:ext cx="2700000" cy="316800"/>
          </a:xfrm>
        </p:spPr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/>
          <p:cNvPicPr/>
          <p:nvPr userDrawn="1">
            <p:custDataLst>
              <p:tags r:id="rId3"/>
            </p:custDataLst>
          </p:nvPr>
        </p:nvPicPr>
        <p:blipFill>
          <a:blip r:embed="rId2" r:link="rId1"/>
          <a:stretch>
            <a:fillRect/>
          </a:stretch>
        </p:blipFill>
        <p:spPr>
          <a:xfrm>
            <a:off x="304800" y="2194560"/>
            <a:ext cx="4389120" cy="2468880"/>
          </a:xfrm>
          <a:prstGeom prst="rect">
            <a:avLst/>
          </a:prstGeom>
        </p:spPr>
      </p:pic>
      <p:sp>
        <p:nvSpPr>
          <p:cNvPr id="7" name="任意多边形 6"/>
          <p:cNvSpPr/>
          <p:nvPr userDrawn="1">
            <p:custDataLst>
              <p:tags r:id="rId4"/>
            </p:custDataLst>
          </p:nvPr>
        </p:nvSpPr>
        <p:spPr>
          <a:xfrm>
            <a:off x="4878000" y="0"/>
            <a:ext cx="7314000" cy="6858000"/>
          </a:xfrm>
          <a:custGeom>
            <a:gdLst>
              <a:gd name="connsiteX0" fmla="*/ 1714500 w 7314000"/>
              <a:gd name="connsiteY0" fmla="*/ 0 h 6858000"/>
              <a:gd name="connsiteX1" fmla="*/ 7314000 w 7314000"/>
              <a:gd name="connsiteY1" fmla="*/ 0 h 6858000"/>
              <a:gd name="connsiteX2" fmla="*/ 7314000 w 7314000"/>
              <a:gd name="connsiteY2" fmla="*/ 6858000 h 6858000"/>
              <a:gd name="connsiteX3" fmla="*/ 0 w 7314000"/>
              <a:gd name="connsiteY3" fmla="*/ 6858000 h 6858000"/>
              <a:gd name="connsiteX4" fmla="*/ 1714500 w 7314000"/>
              <a:gd name="connsiteY4" fmla="*/ 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314000" h="6858000">
                <a:moveTo>
                  <a:pt x="1714500" y="0"/>
                </a:moveTo>
                <a:lnTo>
                  <a:pt x="7314000" y="0"/>
                </a:lnTo>
                <a:lnTo>
                  <a:pt x="7314000" y="6858000"/>
                </a:lnTo>
                <a:lnTo>
                  <a:pt x="0" y="6858000"/>
                </a:lnTo>
                <a:lnTo>
                  <a:pt x="1714500" y="0"/>
                </a:lnTo>
                <a:close/>
              </a:path>
            </a:pathLst>
          </a:custGeom>
          <a:solidFill>
            <a:schemeClr val="tx2"/>
          </a:solidFill>
          <a:ln w="12700" cap="flat" cmpd="sng" algn="ctr">
            <a:solidFill>
              <a:schemeClr val="accent1">
                <a:shade val="50000"/>
                <a:alpha val="0"/>
              </a:schemeClr>
            </a:solidFill>
            <a:prstDash val="solid"/>
            <a:miter lim="800000"/>
            <a:headEnd type="none" w="med" len="med"/>
            <a:tailEnd type="non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6" name="图片 5"/>
          <p:cNvPicPr/>
          <p:nvPr userDrawn="1">
            <p:custDataLst>
              <p:tags r:id="rId7"/>
            </p:custDataLst>
          </p:nvPr>
        </p:nvPicPr>
        <p:blipFill>
          <a:blip r:embed="rId6" r:link="rId5"/>
          <a:stretch>
            <a:fillRect/>
          </a:stretch>
        </p:blipFill>
        <p:spPr>
          <a:xfrm>
            <a:off x="11471910" y="6343650"/>
            <a:ext cx="720090" cy="51435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>
          <a:xfrm>
            <a:off x="669882" y="443230"/>
            <a:ext cx="10852237" cy="441964"/>
          </a:xfrm>
        </p:spPr>
        <p:txBody>
          <a:bodyPr vert="horz" wrap="square" lIns="90170" tIns="46990" rIns="90170" bIns="4699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79742" y="6349833"/>
            <a:ext cx="2700000" cy="316800"/>
          </a:xfrm>
        </p:spPr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49833"/>
            <a:ext cx="3960000" cy="316800"/>
          </a:xfrm>
        </p:spPr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49833"/>
            <a:ext cx="2700000" cy="316800"/>
          </a:xfrm>
        </p:spPr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>
          <a:xfrm>
            <a:off x="879742" y="6349833"/>
            <a:ext cx="2700000" cy="316800"/>
          </a:xfrm>
        </p:spPr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>
          <a:xfrm>
            <a:off x="4116000" y="6349833"/>
            <a:ext cx="3960000" cy="316800"/>
          </a:xfrm>
        </p:spPr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>
          <a:xfrm>
            <a:off x="8610600" y="6349833"/>
            <a:ext cx="2700000" cy="316800"/>
          </a:xfrm>
        </p:spPr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0" y="0"/>
            <a:ext cx="12192000" cy="514350"/>
            <a:chExt cx="12192000" cy="514350"/>
          </a:xfrm>
        </p:grpSpPr>
        <p:pic>
          <p:nvPicPr>
            <p:cNvPr id="9" name="图片 8"/>
            <p:cNvPicPr/>
            <p:nvPr userDrawn="1">
              <p:custDataLst>
                <p:tags r:id="rId4"/>
              </p:custDataLst>
            </p:nvPr>
          </p:nvPicPr>
          <p:blipFill>
            <a:blip r:embed="rId3" r:link="rId2"/>
            <a:stretch>
              <a:fillRect/>
            </a:stretch>
          </p:blipFill>
          <p:spPr>
            <a:xfrm>
              <a:off x="0" y="0"/>
              <a:ext cx="720090" cy="514350"/>
            </a:xfrm>
            <a:prstGeom prst="rect">
              <a:avLst/>
            </a:prstGeom>
          </p:spPr>
        </p:pic>
        <p:pic>
          <p:nvPicPr>
            <p:cNvPr id="8" name="图片 7"/>
            <p:cNvPicPr/>
            <p:nvPr userDrawn="1">
              <p:custDataLst>
                <p:tags r:id="rId7"/>
              </p:custDataLst>
            </p:nvPr>
          </p:nvPicPr>
          <p:blipFill>
            <a:blip r:embed="rId6" r:link="rId5"/>
            <a:stretch>
              <a:fillRect/>
            </a:stretch>
          </p:blipFill>
          <p:spPr>
            <a:xfrm>
              <a:off x="11471910" y="0"/>
              <a:ext cx="720090" cy="51435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wrap="square" lIns="90170" tIns="46990" rIns="90170" bIns="4699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9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10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wrap="square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79742" y="6349833"/>
            <a:ext cx="2700000" cy="316800"/>
          </a:xfrm>
        </p:spPr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49833"/>
            <a:ext cx="3960000" cy="316800"/>
          </a:xfrm>
        </p:spPr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49833"/>
            <a:ext cx="2700000" cy="316800"/>
          </a:xfrm>
        </p:spPr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fld id="{FABC47A4-756D-490B-A52F-7D9E2C9FC05F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>
            <p:custDataLst>
              <p:tags r:id="rId1"/>
            </p:custDataLst>
          </p:nvPr>
        </p:nvGrpSpPr>
        <p:grpSpPr>
          <a:xfrm>
            <a:off x="0" y="0"/>
            <a:ext cx="12192000" cy="514350"/>
            <a:chExt cx="12192000" cy="514350"/>
          </a:xfrm>
        </p:grpSpPr>
        <p:pic>
          <p:nvPicPr>
            <p:cNvPr id="8" name="图片 7"/>
            <p:cNvPicPr/>
            <p:nvPr userDrawn="1">
              <p:custDataLst>
                <p:tags r:id="rId4"/>
              </p:custDataLst>
            </p:nvPr>
          </p:nvPicPr>
          <p:blipFill>
            <a:blip r:embed="rId3" r:link="rId2"/>
            <a:stretch>
              <a:fillRect/>
            </a:stretch>
          </p:blipFill>
          <p:spPr>
            <a:xfrm>
              <a:off x="0" y="0"/>
              <a:ext cx="720090" cy="514350"/>
            </a:xfrm>
            <a:prstGeom prst="rect">
              <a:avLst/>
            </a:prstGeom>
          </p:spPr>
        </p:pic>
        <p:pic>
          <p:nvPicPr>
            <p:cNvPr id="7" name="图片 6"/>
            <p:cNvPicPr/>
            <p:nvPr userDrawn="1">
              <p:custDataLst>
                <p:tags r:id="rId7"/>
              </p:custDataLst>
            </p:nvPr>
          </p:nvPicPr>
          <p:blipFill>
            <a:blip r:embed="rId6" r:link="rId5"/>
            <a:stretch>
              <a:fillRect/>
            </a:stretch>
          </p:blipFill>
          <p:spPr>
            <a:xfrm>
              <a:off x="11471910" y="0"/>
              <a:ext cx="720090" cy="514350"/>
            </a:xfrm>
            <a:prstGeom prst="rect">
              <a:avLst/>
            </a:prstGeom>
          </p:spPr>
        </p:pic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8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wrap="square" lIns="90170" tIns="46990" rIns="90170" bIns="4699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9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 wrap="square">
            <a:normAutofit/>
          </a:bodyPr>
          <a:lstStyle>
            <a:lvl1pPr indent="0" eaLnBrk="1" fontAlgn="auto" latinLnBrk="0" hangingPunct="1">
              <a:defRPr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>
                <a:solidFill>
                  <a:schemeClr val="tx1"/>
                </a:solidFill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>
                <a:solidFill>
                  <a:schemeClr val="tx1"/>
                </a:solidFill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>
                <a:solidFill>
                  <a:schemeClr val="tx1"/>
                </a:solidFill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>
                <a:solidFill>
                  <a:schemeClr val="tx1"/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79742" y="6349833"/>
            <a:ext cx="2700000" cy="316800"/>
          </a:xfrm>
        </p:spPr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49833"/>
            <a:ext cx="3960000" cy="316800"/>
          </a:xfrm>
        </p:spPr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49833"/>
            <a:ext cx="2700000" cy="316800"/>
          </a:xfrm>
        </p:spPr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1"/>
          <p:cNvGrpSpPr/>
          <p:nvPr userDrawn="1">
            <p:custDataLst>
              <p:tags r:id="rId1"/>
            </p:custDataLst>
          </p:nvPr>
        </p:nvGrpSpPr>
        <p:grpSpPr>
          <a:xfrm>
            <a:off x="0" y="0"/>
            <a:ext cx="12192000" cy="514350"/>
            <a:chExt cx="12192000" cy="514350"/>
          </a:xfrm>
        </p:grpSpPr>
        <p:pic>
          <p:nvPicPr>
            <p:cNvPr id="8" name="图片 7"/>
            <p:cNvPicPr/>
            <p:nvPr userDrawn="1">
              <p:custDataLst>
                <p:tags r:id="rId4"/>
              </p:custDataLst>
            </p:nvPr>
          </p:nvPicPr>
          <p:blipFill>
            <a:blip r:embed="rId3" r:link="rId2"/>
            <a:stretch>
              <a:fillRect/>
            </a:stretch>
          </p:blipFill>
          <p:spPr>
            <a:xfrm>
              <a:off x="0" y="0"/>
              <a:ext cx="720090" cy="514350"/>
            </a:xfrm>
            <a:prstGeom prst="rect">
              <a:avLst/>
            </a:prstGeom>
          </p:spPr>
        </p:pic>
        <p:pic>
          <p:nvPicPr>
            <p:cNvPr id="6" name="图片 5"/>
            <p:cNvPicPr/>
            <p:nvPr userDrawn="1">
              <p:custDataLst>
                <p:tags r:id="rId7"/>
              </p:custDataLst>
            </p:nvPr>
          </p:nvPicPr>
          <p:blipFill>
            <a:blip r:embed="rId6" r:link="rId5"/>
            <a:stretch>
              <a:fillRect/>
            </a:stretch>
          </p:blipFill>
          <p:spPr>
            <a:xfrm>
              <a:off x="11471910" y="0"/>
              <a:ext cx="720090" cy="514350"/>
            </a:xfrm>
            <a:prstGeom prst="rect">
              <a:avLst/>
            </a:prstGeom>
          </p:spPr>
        </p:pic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79742" y="6349833"/>
            <a:ext cx="2700000" cy="316800"/>
          </a:xfrm>
        </p:spPr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49833"/>
            <a:ext cx="3960000" cy="316800"/>
          </a:xfrm>
        </p:spPr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49833"/>
            <a:ext cx="2700000" cy="316800"/>
          </a:xfrm>
        </p:spPr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1"/>
            </p:custDataLst>
          </p:nvPr>
        </p:nvSpPr>
        <p:spPr>
          <a:xfrm>
            <a:off x="669930" y="952508"/>
            <a:ext cx="10852237" cy="5388907"/>
          </a:xfrm>
        </p:spPr>
        <p:txBody>
          <a:bodyPr wrap="square">
            <a:normAutofit/>
          </a:bodyPr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  <a:lvl2pPr>
              <a:defRPr>
                <a:solidFill>
                  <a:schemeClr val="tx1"/>
                </a:solidFill>
                <a:latin typeface="Arial" pitchFamily="34" charset="0"/>
                <a:ea typeface="微软雅黑"/>
              </a:defRPr>
            </a:lvl2pPr>
            <a:lvl3pPr>
              <a:defRPr>
                <a:solidFill>
                  <a:schemeClr val="tx1"/>
                </a:solidFill>
                <a:latin typeface="Arial" pitchFamily="34" charset="0"/>
                <a:ea typeface="微软雅黑"/>
              </a:defRPr>
            </a:lvl3pPr>
            <a:lvl4pPr>
              <a:defRPr>
                <a:solidFill>
                  <a:schemeClr val="tx1"/>
                </a:solidFill>
                <a:latin typeface="Arial" pitchFamily="34" charset="0"/>
                <a:ea typeface="微软雅黑"/>
              </a:defRPr>
            </a:lvl4pPr>
            <a:lvl5pPr>
              <a:defRPr>
                <a:solidFill>
                  <a:schemeClr val="tx1"/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bg>
      <p:bgPr>
        <a:blipFill dpi="0" rotWithShape="1">
          <a:blip r:embed="rId6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>
          <a:xfrm>
            <a:off x="879742" y="6349833"/>
            <a:ext cx="2700000" cy="316800"/>
          </a:xfrm>
        </p:spPr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>
          <a:xfrm>
            <a:off x="4116000" y="6349833"/>
            <a:ext cx="3960000" cy="316800"/>
          </a:xfrm>
        </p:spPr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>
          <a:xfrm>
            <a:off x="8610600" y="6349833"/>
            <a:ext cx="2700000" cy="316800"/>
          </a:xfrm>
        </p:spPr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idx="13" hasCustomPrompt="1"/>
            <p:custDataLst>
              <p:tags r:id="rId4"/>
            </p:custDataLst>
          </p:nvPr>
        </p:nvSpPr>
        <p:spPr>
          <a:xfrm>
            <a:off x="3201035" y="2530158"/>
            <a:ext cx="5789930" cy="1398905"/>
          </a:xfrm>
        </p:spPr>
        <p:txBody>
          <a:bodyPr vert="horz" wrap="square" lIns="90000" tIns="46800" rIns="90000" bIns="46800" anchor="ctr" anchorCtr="0">
            <a:normAutofit/>
          </a:bodyPr>
          <a:lstStyle>
            <a:lvl1pPr marL="0" marR="0" indent="0" algn="dist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Pts val="8000"/>
              <a:buNone/>
              <a:defRPr sz="8000" b="0" spc="100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编辑标题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4" hasCustomPrompt="1"/>
            <p:custDataLst>
              <p:tags r:id="rId5"/>
            </p:custDataLst>
          </p:nvPr>
        </p:nvSpPr>
        <p:spPr>
          <a:xfrm>
            <a:off x="3233057" y="3929063"/>
            <a:ext cx="5554981" cy="476250"/>
          </a:xfrm>
        </p:spPr>
        <p:txBody>
          <a:bodyPr>
            <a:normAutofit/>
          </a:bodyPr>
          <a:lstStyle>
            <a:lvl1pPr marL="0" indent="0" algn="dist">
              <a:buNone/>
              <a:defRPr sz="2000"/>
            </a:lvl1pPr>
          </a:lstStyle>
          <a:p>
            <a:pPr lvl="0"/>
            <a:r>
              <a:rPr lang="zh-CN" altLang="en-US"/>
              <a:t>单击此处编辑副标题内容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/>
          <p:nvPr userDrawn="1">
            <p:custDataLst>
              <p:tags r:id="rId3"/>
            </p:custDataLst>
          </p:nvPr>
        </p:nvPicPr>
        <p:blipFill>
          <a:blip r:embed="rId2" r:link="rId1"/>
          <a:stretch>
            <a:fillRect/>
          </a:stretch>
        </p:blipFill>
        <p:spPr>
          <a:xfrm>
            <a:off x="0" y="0"/>
            <a:ext cx="720090" cy="514350"/>
          </a:xfrm>
          <a:prstGeom prst="rect">
            <a:avLst/>
          </a:prstGeom>
        </p:spPr>
      </p:pic>
      <p:pic>
        <p:nvPicPr>
          <p:cNvPr id="6" name="图片 5"/>
          <p:cNvPicPr/>
          <p:nvPr userDrawn="1">
            <p:custDataLst>
              <p:tags r:id="rId6"/>
            </p:custDataLst>
          </p:nvPr>
        </p:nvPicPr>
        <p:blipFill>
          <a:blip r:embed="rId5" r:link="rId4"/>
          <a:stretch>
            <a:fillRect/>
          </a:stretch>
        </p:blipFill>
        <p:spPr>
          <a:xfrm>
            <a:off x="11471910" y="0"/>
            <a:ext cx="720090" cy="51435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>
          <a:xfrm>
            <a:off x="669882" y="443230"/>
            <a:ext cx="10852237" cy="441964"/>
          </a:xfrm>
        </p:spPr>
        <p:txBody>
          <a:bodyPr wrap="square">
            <a:normAutofit/>
          </a:bodyPr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79742" y="6349833"/>
            <a:ext cx="2700000" cy="316800"/>
          </a:xfrm>
        </p:spPr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49833"/>
            <a:ext cx="3960000" cy="316800"/>
          </a:xfrm>
        </p:spPr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49833"/>
            <a:ext cx="2700000" cy="316800"/>
          </a:xfrm>
        </p:spPr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292075" y="303809"/>
            <a:ext cx="11607851" cy="6250382"/>
          </a:xfrm>
          <a:prstGeom prst="rect">
            <a:avLst/>
          </a:prstGeom>
          <a:solidFill>
            <a:schemeClr val="tx2"/>
          </a:solidFill>
          <a:ln w="12700" cap="flat" cmpd="sng" algn="ctr">
            <a:solidFill>
              <a:schemeClr val="accent1">
                <a:shade val="50000"/>
                <a:alpha val="0"/>
              </a:schemeClr>
            </a:solidFill>
            <a:prstDash val="solid"/>
            <a:miter lim="800000"/>
            <a:headEnd type="none" w="med" len="med"/>
            <a:tailEnd type="non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9" name="图片 8"/>
          <p:cNvPicPr/>
          <p:nvPr userDrawn="1">
            <p:custDataLst>
              <p:tags r:id="rId4"/>
            </p:custDataLst>
          </p:nvPr>
        </p:nvPicPr>
        <p:blipFill>
          <a:blip r:embed="rId3" r:link="rId2"/>
          <a:stretch>
            <a:fillRect/>
          </a:stretch>
        </p:blipFill>
        <p:spPr>
          <a:xfrm>
            <a:off x="0" y="0"/>
            <a:ext cx="720090" cy="514350"/>
          </a:xfrm>
          <a:prstGeom prst="rect">
            <a:avLst/>
          </a:prstGeom>
        </p:spPr>
      </p:pic>
      <p:pic>
        <p:nvPicPr>
          <p:cNvPr id="8" name="图片 7"/>
          <p:cNvPicPr/>
          <p:nvPr userDrawn="1">
            <p:custDataLst>
              <p:tags r:id="rId7"/>
            </p:custDataLst>
          </p:nvPr>
        </p:nvPicPr>
        <p:blipFill>
          <a:blip r:embed="rId6" r:link="rId5"/>
          <a:stretch>
            <a:fillRect/>
          </a:stretch>
        </p:blipFill>
        <p:spPr>
          <a:xfrm>
            <a:off x="11471910" y="0"/>
            <a:ext cx="720090" cy="51435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1281600" y="1249200"/>
            <a:ext cx="9626400" cy="723600"/>
          </a:xfrm>
        </p:spPr>
        <p:txBody>
          <a:bodyPr wrap="square" anchor="ctr">
            <a:normAutofit/>
          </a:bodyPr>
          <a:lstStyle>
            <a:lvl1pPr>
              <a:defRPr sz="3200"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9"/>
            </p:custDataLst>
          </p:nvPr>
        </p:nvSpPr>
        <p:spPr>
          <a:xfrm>
            <a:off x="1281113" y="2163600"/>
            <a:ext cx="9626600" cy="3445200"/>
          </a:xfrm>
        </p:spPr>
        <p:txBody>
          <a:bodyPr wrap="square">
            <a:normAutofit/>
          </a:bodyPr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79742" y="6349833"/>
            <a:ext cx="2700000" cy="316800"/>
          </a:xfrm>
        </p:spPr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49833"/>
            <a:ext cx="3960000" cy="316800"/>
          </a:xfrm>
        </p:spPr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49833"/>
            <a:ext cx="2700000" cy="316800"/>
          </a:xfrm>
        </p:spPr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4824603" cy="6858000"/>
          </a:xfrm>
          <a:prstGeom prst="rect">
            <a:avLst/>
          </a:prstGeom>
          <a:solidFill>
            <a:schemeClr val="tx2"/>
          </a:solidFill>
          <a:ln w="12700" cap="flat" cmpd="sng" algn="ctr">
            <a:solidFill>
              <a:schemeClr val="accent1">
                <a:shade val="50000"/>
                <a:alpha val="0"/>
              </a:schemeClr>
            </a:solidFill>
            <a:prstDash val="solid"/>
            <a:miter lim="800000"/>
            <a:headEnd type="none" w="med" len="med"/>
            <a:tailEnd type="non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" name="图片 7"/>
          <p:cNvPicPr/>
          <p:nvPr userDrawn="1">
            <p:custDataLst>
              <p:tags r:id="rId4"/>
            </p:custDataLst>
          </p:nvPr>
        </p:nvPicPr>
        <p:blipFill>
          <a:blip r:embed="rId3" r:link="rId2"/>
          <a:stretch>
            <a:fillRect/>
          </a:stretch>
        </p:blipFill>
        <p:spPr>
          <a:xfrm>
            <a:off x="11471910" y="0"/>
            <a:ext cx="720090" cy="51435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583200" y="770400"/>
            <a:ext cx="3960000" cy="882000"/>
          </a:xfrm>
        </p:spPr>
        <p:txBody>
          <a:bodyPr wrap="square" anchor="ctr" anchorCtr="0">
            <a:normAutofit/>
          </a:bodyPr>
          <a:lstStyle>
            <a:lvl1pPr>
              <a:defRPr sz="3600"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79742" y="6349833"/>
            <a:ext cx="2700000" cy="316800"/>
          </a:xfrm>
        </p:spPr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49833"/>
            <a:ext cx="3960000" cy="316800"/>
          </a:xfrm>
        </p:spPr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49833"/>
            <a:ext cx="2700000" cy="316800"/>
          </a:xfrm>
        </p:spPr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9"/>
            </p:custDataLst>
          </p:nvPr>
        </p:nvSpPr>
        <p:spPr>
          <a:xfrm>
            <a:off x="586800" y="1764000"/>
            <a:ext cx="3956400" cy="4093200"/>
          </a:xfrm>
        </p:spPr>
        <p:txBody>
          <a:bodyPr wrap="square">
            <a:normAutofit/>
          </a:bodyPr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10"/>
            </p:custDataLst>
          </p:nvPr>
        </p:nvSpPr>
        <p:spPr>
          <a:xfrm>
            <a:off x="5101200" y="769938"/>
            <a:ext cx="6480000" cy="5087937"/>
          </a:xfrm>
        </p:spPr>
        <p:txBody>
          <a:bodyPr wrap="square">
            <a:normAutofit/>
          </a:bodyPr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10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2664333"/>
          </a:xfrm>
          <a:prstGeom prst="rect">
            <a:avLst/>
          </a:prstGeom>
          <a:solidFill>
            <a:schemeClr val="tx2"/>
          </a:solidFill>
          <a:ln w="12700" cap="flat" cmpd="sng" algn="ctr">
            <a:solidFill>
              <a:schemeClr val="accent1">
                <a:shade val="50000"/>
                <a:alpha val="0"/>
              </a:schemeClr>
            </a:solidFill>
            <a:prstDash val="solid"/>
            <a:miter lim="800000"/>
            <a:headEnd type="none" w="med" len="med"/>
            <a:tailEnd type="non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0" name="图片 9"/>
          <p:cNvPicPr/>
          <p:nvPr userDrawn="1">
            <p:custDataLst>
              <p:tags r:id="rId4"/>
            </p:custDataLst>
          </p:nvPr>
        </p:nvPicPr>
        <p:blipFill>
          <a:blip r:embed="rId3" r:link="rId2"/>
          <a:stretch>
            <a:fillRect/>
          </a:stretch>
        </p:blipFill>
        <p:spPr>
          <a:xfrm>
            <a:off x="0" y="0"/>
            <a:ext cx="720090" cy="514350"/>
          </a:xfrm>
          <a:prstGeom prst="rect">
            <a:avLst/>
          </a:prstGeom>
        </p:spPr>
      </p:pic>
      <p:pic>
        <p:nvPicPr>
          <p:cNvPr id="8" name="图片 7"/>
          <p:cNvPicPr/>
          <p:nvPr userDrawn="1">
            <p:custDataLst>
              <p:tags r:id="rId7"/>
            </p:custDataLst>
          </p:nvPr>
        </p:nvPicPr>
        <p:blipFill>
          <a:blip r:embed="rId6" r:link="rId5"/>
          <a:stretch>
            <a:fillRect/>
          </a:stretch>
        </p:blipFill>
        <p:spPr>
          <a:xfrm>
            <a:off x="11471910" y="0"/>
            <a:ext cx="720090" cy="51435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>
          <a:xfrm>
            <a:off x="612000" y="781200"/>
            <a:ext cx="10976400" cy="626400"/>
          </a:xfrm>
        </p:spPr>
        <p:txBody>
          <a:bodyPr wrap="square" anchor="ctr">
            <a:normAutofit/>
          </a:bodyPr>
          <a:lstStyle>
            <a:lvl1pPr algn="ctr">
              <a:defRPr sz="3600"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79742" y="6349833"/>
            <a:ext cx="2700000" cy="316800"/>
          </a:xfrm>
        </p:spPr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49833"/>
            <a:ext cx="3960000" cy="316800"/>
          </a:xfrm>
        </p:spPr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49833"/>
            <a:ext cx="2700000" cy="316800"/>
          </a:xfrm>
        </p:spPr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2"/>
            </p:custDataLst>
          </p:nvPr>
        </p:nvSpPr>
        <p:spPr>
          <a:xfrm>
            <a:off x="612000" y="1659600"/>
            <a:ext cx="10975975" cy="828000"/>
          </a:xfrm>
        </p:spPr>
        <p:txBody>
          <a:bodyPr wrap="square">
            <a:normAutofit/>
          </a:bodyPr>
          <a:lstStyle>
            <a:lvl1pPr algn="ctr"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13"/>
            </p:custDataLst>
          </p:nvPr>
        </p:nvSpPr>
        <p:spPr>
          <a:xfrm>
            <a:off x="612775" y="2808000"/>
            <a:ext cx="10965600" cy="3430800"/>
          </a:xfrm>
        </p:spPr>
        <p:txBody>
          <a:bodyPr wrap="square">
            <a:normAutofit/>
          </a:bodyPr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10"/>
          <p:cNvSpPr/>
          <p:nvPr userDrawn="1">
            <p:custDataLst>
              <p:tags r:id="rId1"/>
            </p:custDataLst>
          </p:nvPr>
        </p:nvSpPr>
        <p:spPr>
          <a:xfrm>
            <a:off x="0" y="5028971"/>
            <a:ext cx="12192000" cy="1829029"/>
          </a:xfrm>
          <a:prstGeom prst="rect">
            <a:avLst/>
          </a:prstGeom>
          <a:solidFill>
            <a:schemeClr val="tx2"/>
          </a:solidFill>
          <a:ln w="12700" cap="flat" cmpd="sng" algn="ctr">
            <a:solidFill>
              <a:schemeClr val="accent1">
                <a:shade val="50000"/>
                <a:alpha val="0"/>
              </a:schemeClr>
            </a:solidFill>
            <a:prstDash val="solid"/>
            <a:miter lim="800000"/>
            <a:headEnd type="none" w="med" len="med"/>
            <a:tailEnd type="non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0" name="图片 9"/>
          <p:cNvPicPr/>
          <p:nvPr userDrawn="1">
            <p:custDataLst>
              <p:tags r:id="rId4"/>
            </p:custDataLst>
          </p:nvPr>
        </p:nvPicPr>
        <p:blipFill>
          <a:blip r:embed="rId3" r:link="rId2"/>
          <a:stretch>
            <a:fillRect/>
          </a:stretch>
        </p:blipFill>
        <p:spPr>
          <a:xfrm>
            <a:off x="0" y="0"/>
            <a:ext cx="720090" cy="514350"/>
          </a:xfrm>
          <a:prstGeom prst="rect">
            <a:avLst/>
          </a:prstGeom>
        </p:spPr>
      </p:pic>
      <p:pic>
        <p:nvPicPr>
          <p:cNvPr id="8" name="图片 7"/>
          <p:cNvPicPr/>
          <p:nvPr userDrawn="1">
            <p:custDataLst>
              <p:tags r:id="rId7"/>
            </p:custDataLst>
          </p:nvPr>
        </p:nvPicPr>
        <p:blipFill>
          <a:blip r:embed="rId6" r:link="rId5"/>
          <a:stretch>
            <a:fillRect/>
          </a:stretch>
        </p:blipFill>
        <p:spPr>
          <a:xfrm>
            <a:off x="11471910" y="0"/>
            <a:ext cx="720090" cy="51435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>
          <a:xfrm>
            <a:off x="604800" y="669600"/>
            <a:ext cx="10976400" cy="565200"/>
          </a:xfrm>
        </p:spPr>
        <p:txBody>
          <a:bodyPr wrap="square" anchor="ctr" anchorCtr="0">
            <a:normAutofit/>
          </a:bodyPr>
          <a:lstStyle>
            <a:lvl1pPr algn="ctr">
              <a:defRPr sz="3200"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79742" y="6349833"/>
            <a:ext cx="2700000" cy="316800"/>
          </a:xfrm>
        </p:spPr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49833"/>
            <a:ext cx="3960000" cy="316800"/>
          </a:xfrm>
        </p:spPr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49833"/>
            <a:ext cx="2700000" cy="316800"/>
          </a:xfrm>
        </p:spPr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2"/>
            </p:custDataLst>
          </p:nvPr>
        </p:nvSpPr>
        <p:spPr>
          <a:xfrm>
            <a:off x="604837" y="1681200"/>
            <a:ext cx="10990800" cy="3211200"/>
          </a:xfrm>
        </p:spPr>
        <p:txBody>
          <a:bodyPr wrap="square">
            <a:normAutofit/>
          </a:bodyPr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13"/>
            </p:custDataLst>
          </p:nvPr>
        </p:nvSpPr>
        <p:spPr>
          <a:xfrm>
            <a:off x="594000" y="5180400"/>
            <a:ext cx="11001600" cy="1011600"/>
          </a:xfrm>
        </p:spPr>
        <p:txBody>
          <a:bodyPr wrap="square">
            <a:normAutofit/>
          </a:bodyPr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矩形 13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solidFill>
              <a:schemeClr val="accent1">
                <a:shade val="50000"/>
                <a:alpha val="0"/>
              </a:schemeClr>
            </a:solidFill>
            <a:prstDash val="solid"/>
            <a:miter lim="800000"/>
            <a:headEnd type="none" w="med" len="med"/>
            <a:tailEnd type="non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2" name="图片 11"/>
          <p:cNvPicPr/>
          <p:nvPr userDrawn="1">
            <p:custDataLst>
              <p:tags r:id="rId4"/>
            </p:custDataLst>
          </p:nvPr>
        </p:nvPicPr>
        <p:blipFill>
          <a:blip r:embed="rId3" r:link="rId2"/>
          <a:stretch>
            <a:fillRect/>
          </a:stretch>
        </p:blipFill>
        <p:spPr>
          <a:xfrm>
            <a:off x="11471910" y="6343650"/>
            <a:ext cx="720090" cy="514350"/>
          </a:xfrm>
          <a:prstGeom prst="rect">
            <a:avLst/>
          </a:prstGeom>
        </p:spPr>
      </p:pic>
      <p:pic>
        <p:nvPicPr>
          <p:cNvPr id="10" name="图片 9"/>
          <p:cNvPicPr/>
          <p:nvPr userDrawn="1">
            <p:custDataLst>
              <p:tags r:id="rId7"/>
            </p:custDataLst>
          </p:nvPr>
        </p:nvPicPr>
        <p:blipFill>
          <a:blip r:embed="rId6" r:link="rId5"/>
          <a:stretch>
            <a:fillRect/>
          </a:stretch>
        </p:blipFill>
        <p:spPr>
          <a:xfrm>
            <a:off x="0" y="6343650"/>
            <a:ext cx="720090" cy="51435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>
          <a:xfrm>
            <a:off x="579600" y="237600"/>
            <a:ext cx="11037600" cy="441964"/>
          </a:xfrm>
        </p:spPr>
        <p:txBody>
          <a:bodyPr wrap="square">
            <a:normAutofit/>
          </a:bodyPr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79742" y="6349833"/>
            <a:ext cx="2700000" cy="316800"/>
          </a:xfrm>
        </p:spPr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49833"/>
            <a:ext cx="3960000" cy="316800"/>
          </a:xfrm>
        </p:spPr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49833"/>
            <a:ext cx="2700000" cy="316800"/>
          </a:xfrm>
        </p:spPr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2"/>
            </p:custDataLst>
          </p:nvPr>
        </p:nvSpPr>
        <p:spPr>
          <a:xfrm>
            <a:off x="579600" y="1663200"/>
            <a:ext cx="5342400" cy="2894400"/>
          </a:xfrm>
        </p:spPr>
        <p:txBody>
          <a:bodyPr wrap="square">
            <a:normAutofit/>
          </a:bodyPr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13"/>
            </p:custDataLst>
          </p:nvPr>
        </p:nvSpPr>
        <p:spPr>
          <a:xfrm>
            <a:off x="6242400" y="1663200"/>
            <a:ext cx="5367600" cy="2894400"/>
          </a:xfrm>
        </p:spPr>
        <p:txBody>
          <a:bodyPr wrap="square">
            <a:normAutofit/>
          </a:bodyPr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14"/>
            </p:custDataLst>
          </p:nvPr>
        </p:nvSpPr>
        <p:spPr>
          <a:xfrm>
            <a:off x="572400" y="4816800"/>
            <a:ext cx="5342400" cy="781200"/>
          </a:xfrm>
        </p:spPr>
        <p:txBody>
          <a:bodyPr wrap="square">
            <a:normAutofit/>
          </a:bodyPr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15"/>
            </p:custDataLst>
          </p:nvPr>
        </p:nvSpPr>
        <p:spPr>
          <a:xfrm>
            <a:off x="6253200" y="4813200"/>
            <a:ext cx="5367600" cy="781200"/>
          </a:xfrm>
        </p:spPr>
        <p:txBody>
          <a:bodyPr wrap="square">
            <a:normAutofit/>
          </a:bodyPr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3691"/>
            <a:ext cx="12192000" cy="4950618"/>
          </a:xfrm>
          <a:prstGeom prst="rect">
            <a:avLst/>
          </a:prstGeom>
          <a:solidFill>
            <a:schemeClr val="tx2"/>
          </a:solidFill>
          <a:ln w="12700" cap="flat" cmpd="sng" algn="ctr">
            <a:solidFill>
              <a:schemeClr val="accent1">
                <a:shade val="50000"/>
                <a:alpha val="0"/>
              </a:schemeClr>
            </a:solidFill>
            <a:prstDash val="solid"/>
            <a:miter lim="800000"/>
            <a:headEnd type="none" w="med" len="med"/>
            <a:tailEnd type="non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9" name="图片 8"/>
          <p:cNvPicPr/>
          <p:nvPr userDrawn="1">
            <p:custDataLst>
              <p:tags r:id="rId4"/>
            </p:custDataLst>
          </p:nvPr>
        </p:nvPicPr>
        <p:blipFill>
          <a:blip r:embed="rId3" r:link="rId2"/>
          <a:stretch>
            <a:fillRect/>
          </a:stretch>
        </p:blipFill>
        <p:spPr>
          <a:xfrm>
            <a:off x="10571480" y="5701030"/>
            <a:ext cx="1619885" cy="1157605"/>
          </a:xfrm>
          <a:prstGeom prst="rect">
            <a:avLst/>
          </a:prstGeom>
        </p:spPr>
      </p:pic>
      <p:pic>
        <p:nvPicPr>
          <p:cNvPr id="8" name="图片 7"/>
          <p:cNvPicPr/>
          <p:nvPr userDrawn="1">
            <p:custDataLst>
              <p:tags r:id="rId7"/>
            </p:custDataLst>
          </p:nvPr>
        </p:nvPicPr>
        <p:blipFill>
          <a:blip r:embed="rId6" r:link="rId5"/>
          <a:stretch>
            <a:fillRect/>
          </a:stretch>
        </p:blipFill>
        <p:spPr>
          <a:xfrm>
            <a:off x="0" y="5701030"/>
            <a:ext cx="1619885" cy="115760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1522800" y="1339200"/>
            <a:ext cx="9144000" cy="2386800"/>
          </a:xfrm>
        </p:spPr>
        <p:txBody>
          <a:bodyPr wrap="square" anchor="b">
            <a:normAutofit/>
          </a:bodyPr>
          <a:lstStyle>
            <a:lvl1pPr algn="ctr">
              <a:defRPr sz="6000"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79742" y="6349833"/>
            <a:ext cx="2700000" cy="316800"/>
          </a:xfrm>
        </p:spPr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49833"/>
            <a:ext cx="3960000" cy="316800"/>
          </a:xfrm>
        </p:spPr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49833"/>
            <a:ext cx="2700000" cy="316800"/>
          </a:xfrm>
        </p:spPr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2"/>
            </p:custDataLst>
          </p:nvPr>
        </p:nvSpPr>
        <p:spPr>
          <a:xfrm>
            <a:off x="1522413" y="3862800"/>
            <a:ext cx="9144000" cy="1656000"/>
          </a:xfrm>
        </p:spPr>
        <p:txBody>
          <a:bodyPr wrap="square">
            <a:normAutofit/>
          </a:bodyPr>
          <a:lstStyle>
            <a:lvl1pPr algn="ctr"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138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39.xml" /><Relationship Id="rId21" Type="http://schemas.openxmlformats.org/officeDocument/2006/relationships/tags" Target="../tags/tag140.xml" /><Relationship Id="rId22" Type="http://schemas.openxmlformats.org/officeDocument/2006/relationships/tags" Target="../tags/tag141.xml" /><Relationship Id="rId23" Type="http://schemas.openxmlformats.org/officeDocument/2006/relationships/tags" Target="../tags/tag142.xml" /><Relationship Id="rId24" Type="http://schemas.openxmlformats.org/officeDocument/2006/relationships/tags" Target="../tags/tag143.xml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wrap="square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61398"/>
            <a:ext cx="10852237" cy="5388907"/>
          </a:xfrm>
          <a:prstGeom prst="rect">
            <a:avLst/>
          </a:prstGeom>
        </p:spPr>
        <p:txBody>
          <a:bodyPr vert="horz" wrap="square" lIns="90170" tIns="46990" rIns="90170" bIns="4699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 userDrawn="1"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>
          <a:solidFill>
            <a:schemeClr val="tx1"/>
          </a:solidFill>
          <a:uFillTx/>
          <a:latin typeface="Arial" pitchFamily="34" charset="0"/>
          <a:ea typeface="微软雅黑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tags" Target="../tags/tag15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55.xml" /><Relationship Id="rId11" Type="http://schemas.openxmlformats.org/officeDocument/2006/relationships/tags" Target="../tags/tag156.xml" /><Relationship Id="rId12" Type="http://schemas.openxmlformats.org/officeDocument/2006/relationships/tags" Target="../tags/tag157.xml" /><Relationship Id="rId13" Type="http://schemas.openxmlformats.org/officeDocument/2006/relationships/image" Target="../media/image8.jpeg" /><Relationship Id="rId14" Type="http://schemas.openxmlformats.org/officeDocument/2006/relationships/tags" Target="../tags/tag158.xml" /><Relationship Id="rId15" Type="http://schemas.openxmlformats.org/officeDocument/2006/relationships/tags" Target="../tags/tag159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52.xml" /><Relationship Id="rId4" Type="http://schemas.openxmlformats.org/officeDocument/2006/relationships/image" Target="file:///C:\Users\1V994W2\PycharmProjects\PPT_Background_Generation\pic_temp\0_pic_quater_left_up.png" TargetMode="External" /><Relationship Id="rId5" Type="http://schemas.openxmlformats.org/officeDocument/2006/relationships/image" Target="../media/image2.png" /><Relationship Id="rId6" Type="http://schemas.openxmlformats.org/officeDocument/2006/relationships/tags" Target="../tags/tag153.xml" /><Relationship Id="rId7" Type="http://schemas.openxmlformats.org/officeDocument/2006/relationships/image" Target="file:///C:\Users\1V994W2\PycharmProjects\PPT_Background_Generation\pic_temp\1_pic_quater_right_up.png" TargetMode="External" /><Relationship Id="rId8" Type="http://schemas.openxmlformats.org/officeDocument/2006/relationships/image" Target="../media/image3.png" /><Relationship Id="rId9" Type="http://schemas.openxmlformats.org/officeDocument/2006/relationships/tags" Target="../tags/tag15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14" Type="http://schemas.openxmlformats.org/officeDocument/2006/relationships/tags" Target="../tags/tag170.xml" /><Relationship Id="rId15" Type="http://schemas.openxmlformats.org/officeDocument/2006/relationships/tags" Target="../tags/tag171.xml" /><Relationship Id="rId16" Type="http://schemas.openxmlformats.org/officeDocument/2006/relationships/tags" Target="../tags/tag172.xml" /><Relationship Id="rId17" Type="http://schemas.openxmlformats.org/officeDocument/2006/relationships/tags" Target="../tags/tag173.xml" /><Relationship Id="rId18" Type="http://schemas.openxmlformats.org/officeDocument/2006/relationships/tags" Target="../tags/tag174.xml" /><Relationship Id="rId19" Type="http://schemas.openxmlformats.org/officeDocument/2006/relationships/tags" Target="../tags/tag175.xml" /><Relationship Id="rId2" Type="http://schemas.openxmlformats.org/officeDocument/2006/relationships/tags" Target="../tags/tag160.xml" /><Relationship Id="rId20" Type="http://schemas.openxmlformats.org/officeDocument/2006/relationships/tags" Target="../tags/tag176.xml" /><Relationship Id="rId21" Type="http://schemas.openxmlformats.org/officeDocument/2006/relationships/tags" Target="../tags/tag177.xml" /><Relationship Id="rId22" Type="http://schemas.openxmlformats.org/officeDocument/2006/relationships/tags" Target="../tags/tag178.xml" /><Relationship Id="rId23" Type="http://schemas.openxmlformats.org/officeDocument/2006/relationships/tags" Target="../tags/tag179.xml" /><Relationship Id="rId24" Type="http://schemas.openxmlformats.org/officeDocument/2006/relationships/tags" Target="../tags/tag180.xml" /><Relationship Id="rId3" Type="http://schemas.openxmlformats.org/officeDocument/2006/relationships/image" Target="file:///C:\Users\1V994W2\PycharmProjects\PPT_Background_Generation\pic_temp\0_pic_quater_left_up.png" TargetMode="External" /><Relationship Id="rId4" Type="http://schemas.openxmlformats.org/officeDocument/2006/relationships/image" Target="../media/image2.png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14" Type="http://schemas.openxmlformats.org/officeDocument/2006/relationships/tags" Target="../tags/tag188.xml" /><Relationship Id="rId15" Type="http://schemas.openxmlformats.org/officeDocument/2006/relationships/tags" Target="../tags/tag189.xml" /><Relationship Id="rId16" Type="http://schemas.openxmlformats.org/officeDocument/2006/relationships/tags" Target="../tags/tag190.xml" /><Relationship Id="rId17" Type="http://schemas.openxmlformats.org/officeDocument/2006/relationships/tags" Target="../tags/tag191.xml" /><Relationship Id="rId18" Type="http://schemas.openxmlformats.org/officeDocument/2006/relationships/tags" Target="../tags/tag192.xml" /><Relationship Id="rId19" Type="http://schemas.openxmlformats.org/officeDocument/2006/relationships/tags" Target="../tags/tag193.xml" /><Relationship Id="rId2" Type="http://schemas.openxmlformats.org/officeDocument/2006/relationships/notesSlide" Target="../notesSlides/notesSlide4.xml" /><Relationship Id="rId20" Type="http://schemas.openxmlformats.org/officeDocument/2006/relationships/tags" Target="../tags/tag194.xml" /><Relationship Id="rId21" Type="http://schemas.openxmlformats.org/officeDocument/2006/relationships/tags" Target="../tags/tag195.xml" /><Relationship Id="rId22" Type="http://schemas.openxmlformats.org/officeDocument/2006/relationships/tags" Target="../tags/tag196.xml" /><Relationship Id="rId23" Type="http://schemas.openxmlformats.org/officeDocument/2006/relationships/tags" Target="../tags/tag197.xml" /><Relationship Id="rId24" Type="http://schemas.openxmlformats.org/officeDocument/2006/relationships/tags" Target="../tags/tag198.xml" /><Relationship Id="rId25" Type="http://schemas.openxmlformats.org/officeDocument/2006/relationships/tags" Target="../tags/tag199.xml" /><Relationship Id="rId26" Type="http://schemas.openxmlformats.org/officeDocument/2006/relationships/tags" Target="../tags/tag200.xml" /><Relationship Id="rId27" Type="http://schemas.openxmlformats.org/officeDocument/2006/relationships/tags" Target="../tags/tag201.xml" /><Relationship Id="rId28" Type="http://schemas.openxmlformats.org/officeDocument/2006/relationships/tags" Target="../tags/tag202.xml" /><Relationship Id="rId29" Type="http://schemas.openxmlformats.org/officeDocument/2006/relationships/tags" Target="../tags/tag203.xml" /><Relationship Id="rId3" Type="http://schemas.openxmlformats.org/officeDocument/2006/relationships/image" Target="file:///C:\Users\1V994W2\PycharmProjects\PPT_Background_Generation\pic_temp\0_pic_quater_left_up.png" TargetMode="External" /><Relationship Id="rId4" Type="http://schemas.openxmlformats.org/officeDocument/2006/relationships/image" Target="../media/image2.png" /><Relationship Id="rId5" Type="http://schemas.openxmlformats.org/officeDocument/2006/relationships/tags" Target="../tags/tag181.xml" /><Relationship Id="rId6" Type="http://schemas.openxmlformats.org/officeDocument/2006/relationships/image" Target="file:///C:\Users\1V994W2\PycharmProjects\PPT_Background_Generation\pic_temp\1_pic_quater_right_up.png" TargetMode="External" /><Relationship Id="rId7" Type="http://schemas.openxmlformats.org/officeDocument/2006/relationships/image" Target="../media/image3.png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tags" Target="../tags/tag212.xml" /><Relationship Id="rId13" Type="http://schemas.openxmlformats.org/officeDocument/2006/relationships/tags" Target="../tags/tag213.xml" /><Relationship Id="rId14" Type="http://schemas.openxmlformats.org/officeDocument/2006/relationships/tags" Target="../tags/tag214.xml" /><Relationship Id="rId15" Type="http://schemas.openxmlformats.org/officeDocument/2006/relationships/tags" Target="../tags/tag215.xml" /><Relationship Id="rId16" Type="http://schemas.openxmlformats.org/officeDocument/2006/relationships/tags" Target="../tags/tag216.xml" /><Relationship Id="rId17" Type="http://schemas.openxmlformats.org/officeDocument/2006/relationships/tags" Target="../tags/tag217.xml" /><Relationship Id="rId18" Type="http://schemas.openxmlformats.org/officeDocument/2006/relationships/tags" Target="../tags/tag218.xml" /><Relationship Id="rId19" Type="http://schemas.openxmlformats.org/officeDocument/2006/relationships/tags" Target="../tags/tag219.xml" /><Relationship Id="rId2" Type="http://schemas.openxmlformats.org/officeDocument/2006/relationships/tags" Target="../tags/tag204.xml" /><Relationship Id="rId20" Type="http://schemas.openxmlformats.org/officeDocument/2006/relationships/tags" Target="../tags/tag220.xml" /><Relationship Id="rId3" Type="http://schemas.openxmlformats.org/officeDocument/2006/relationships/image" Target="file:///C:\Users\1V994W2\PycharmProjects\PPT_Background_Generation\pic_temp\0_pic_quater_left_up.png" TargetMode="External" /><Relationship Id="rId4" Type="http://schemas.openxmlformats.org/officeDocument/2006/relationships/image" Target="../media/image2.png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24.xml" /><Relationship Id="rId11" Type="http://schemas.openxmlformats.org/officeDocument/2006/relationships/tags" Target="../tags/tag225.xml" /><Relationship Id="rId12" Type="http://schemas.openxmlformats.org/officeDocument/2006/relationships/tags" Target="../tags/tag226.xml" /><Relationship Id="rId13" Type="http://schemas.openxmlformats.org/officeDocument/2006/relationships/image" Target="../media/image8.jpeg" /><Relationship Id="rId14" Type="http://schemas.openxmlformats.org/officeDocument/2006/relationships/tags" Target="../tags/tag227.xml" /><Relationship Id="rId15" Type="http://schemas.openxmlformats.org/officeDocument/2006/relationships/tags" Target="../tags/tag228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221.xml" /><Relationship Id="rId4" Type="http://schemas.openxmlformats.org/officeDocument/2006/relationships/image" Target="file:///C:\Users\1V994W2\PycharmProjects\PPT_Background_Generation\pic_temp\0_pic_quater_left_up.png" TargetMode="External" /><Relationship Id="rId5" Type="http://schemas.openxmlformats.org/officeDocument/2006/relationships/image" Target="../media/image2.png" /><Relationship Id="rId6" Type="http://schemas.openxmlformats.org/officeDocument/2006/relationships/tags" Target="../tags/tag222.xml" /><Relationship Id="rId7" Type="http://schemas.openxmlformats.org/officeDocument/2006/relationships/image" Target="file:///C:\Users\1V994W2\PycharmProjects\PPT_Background_Generation\pic_temp\1_pic_quater_right_up.png" TargetMode="External" /><Relationship Id="rId8" Type="http://schemas.openxmlformats.org/officeDocument/2006/relationships/image" Target="../media/image3.png" /><Relationship Id="rId9" Type="http://schemas.openxmlformats.org/officeDocument/2006/relationships/tags" Target="../tags/tag22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32.xml" /><Relationship Id="rId11" Type="http://schemas.openxmlformats.org/officeDocument/2006/relationships/tags" Target="../tags/tag233.xml" /><Relationship Id="rId12" Type="http://schemas.openxmlformats.org/officeDocument/2006/relationships/tags" Target="../tags/tag234.xml" /><Relationship Id="rId13" Type="http://schemas.openxmlformats.org/officeDocument/2006/relationships/tags" Target="../tags/tag235.xml" /><Relationship Id="rId14" Type="http://schemas.openxmlformats.org/officeDocument/2006/relationships/tags" Target="../tags/tag236.xml" /><Relationship Id="rId15" Type="http://schemas.openxmlformats.org/officeDocument/2006/relationships/tags" Target="../tags/tag237.xml" /><Relationship Id="rId16" Type="http://schemas.openxmlformats.org/officeDocument/2006/relationships/tags" Target="../tags/tag238.xml" /><Relationship Id="rId17" Type="http://schemas.openxmlformats.org/officeDocument/2006/relationships/tags" Target="../tags/tag239.xml" /><Relationship Id="rId2" Type="http://schemas.openxmlformats.org/officeDocument/2006/relationships/notesSlide" Target="../notesSlides/notesSlide6.xml" /><Relationship Id="rId3" Type="http://schemas.openxmlformats.org/officeDocument/2006/relationships/image" Target="file:///C:\Users\1V994W2\PycharmProjects\PPT_Background_Generation\pic_temp\0_pic_quater_left_up.png" TargetMode="External" /><Relationship Id="rId4" Type="http://schemas.openxmlformats.org/officeDocument/2006/relationships/image" Target="../media/image2.png" /><Relationship Id="rId5" Type="http://schemas.openxmlformats.org/officeDocument/2006/relationships/tags" Target="../tags/tag229.xml" /><Relationship Id="rId6" Type="http://schemas.openxmlformats.org/officeDocument/2006/relationships/image" Target="file:///C:\Users\1V994W2\PycharmProjects\PPT_Background_Generation\pic_temp\1_pic_quater_right_up.png" TargetMode="External" /><Relationship Id="rId7" Type="http://schemas.openxmlformats.org/officeDocument/2006/relationships/image" Target="../media/image3.png" /><Relationship Id="rId8" Type="http://schemas.openxmlformats.org/officeDocument/2006/relationships/tags" Target="../tags/tag230.xml" /><Relationship Id="rId9" Type="http://schemas.openxmlformats.org/officeDocument/2006/relationships/tags" Target="../tags/tag23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43.xml" /><Relationship Id="rId11" Type="http://schemas.openxmlformats.org/officeDocument/2006/relationships/tags" Target="../tags/tag244.xml" /><Relationship Id="rId12" Type="http://schemas.openxmlformats.org/officeDocument/2006/relationships/tags" Target="../tags/tag245.xml" /><Relationship Id="rId13" Type="http://schemas.openxmlformats.org/officeDocument/2006/relationships/tags" Target="../tags/tag246.xml" /><Relationship Id="rId14" Type="http://schemas.openxmlformats.org/officeDocument/2006/relationships/tags" Target="../tags/tag247.xml" /><Relationship Id="rId15" Type="http://schemas.openxmlformats.org/officeDocument/2006/relationships/tags" Target="../tags/tag248.xml" /><Relationship Id="rId16" Type="http://schemas.openxmlformats.org/officeDocument/2006/relationships/tags" Target="../tags/tag249.xml" /><Relationship Id="rId17" Type="http://schemas.openxmlformats.org/officeDocument/2006/relationships/tags" Target="../tags/tag250.xml" /><Relationship Id="rId2" Type="http://schemas.openxmlformats.org/officeDocument/2006/relationships/notesSlide" Target="../notesSlides/notesSlide7.xml" /><Relationship Id="rId3" Type="http://schemas.openxmlformats.org/officeDocument/2006/relationships/image" Target="file:///C:\Users\1V994W2\PycharmProjects\PPT_Background_Generation\pic_temp\0_pic_quater_left_up.png" TargetMode="External" /><Relationship Id="rId4" Type="http://schemas.openxmlformats.org/officeDocument/2006/relationships/image" Target="../media/image2.png" /><Relationship Id="rId5" Type="http://schemas.openxmlformats.org/officeDocument/2006/relationships/tags" Target="../tags/tag240.xml" /><Relationship Id="rId6" Type="http://schemas.openxmlformats.org/officeDocument/2006/relationships/image" Target="file:///C:\Users\1V994W2\PycharmProjects\PPT_Background_Generation\pic_temp\1_pic_quater_right_up.png" TargetMode="External" /><Relationship Id="rId7" Type="http://schemas.openxmlformats.org/officeDocument/2006/relationships/image" Target="../media/image3.png" /><Relationship Id="rId8" Type="http://schemas.openxmlformats.org/officeDocument/2006/relationships/tags" Target="../tags/tag241.xml" /><Relationship Id="rId9" Type="http://schemas.openxmlformats.org/officeDocument/2006/relationships/tags" Target="../tags/tag24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54.xml" /><Relationship Id="rId11" Type="http://schemas.openxmlformats.org/officeDocument/2006/relationships/tags" Target="../tags/tag255.xml" /><Relationship Id="rId12" Type="http://schemas.openxmlformats.org/officeDocument/2006/relationships/tags" Target="../tags/tag256.xml" /><Relationship Id="rId13" Type="http://schemas.openxmlformats.org/officeDocument/2006/relationships/tags" Target="../tags/tag257.xml" /><Relationship Id="rId14" Type="http://schemas.openxmlformats.org/officeDocument/2006/relationships/tags" Target="../tags/tag258.xml" /><Relationship Id="rId15" Type="http://schemas.openxmlformats.org/officeDocument/2006/relationships/tags" Target="../tags/tag259.xml" /><Relationship Id="rId16" Type="http://schemas.openxmlformats.org/officeDocument/2006/relationships/tags" Target="../tags/tag260.xml" /><Relationship Id="rId17" Type="http://schemas.openxmlformats.org/officeDocument/2006/relationships/tags" Target="../tags/tag261.xml" /><Relationship Id="rId2" Type="http://schemas.openxmlformats.org/officeDocument/2006/relationships/notesSlide" Target="../notesSlides/notesSlide8.xml" /><Relationship Id="rId3" Type="http://schemas.openxmlformats.org/officeDocument/2006/relationships/image" Target="file:///C:\Users\1V994W2\PycharmProjects\PPT_Background_Generation\pic_temp\0_pic_quater_left_up.png" TargetMode="External" /><Relationship Id="rId4" Type="http://schemas.openxmlformats.org/officeDocument/2006/relationships/image" Target="../media/image2.png" /><Relationship Id="rId5" Type="http://schemas.openxmlformats.org/officeDocument/2006/relationships/tags" Target="../tags/tag251.xml" /><Relationship Id="rId6" Type="http://schemas.openxmlformats.org/officeDocument/2006/relationships/image" Target="file:///C:\Users\1V994W2\PycharmProjects\PPT_Background_Generation\pic_temp\1_pic_quater_right_up.png" TargetMode="External" /><Relationship Id="rId7" Type="http://schemas.openxmlformats.org/officeDocument/2006/relationships/image" Target="../media/image3.png" /><Relationship Id="rId8" Type="http://schemas.openxmlformats.org/officeDocument/2006/relationships/tags" Target="../tags/tag252.xml" /><Relationship Id="rId9" Type="http://schemas.openxmlformats.org/officeDocument/2006/relationships/tags" Target="../tags/tag25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65.xml" /><Relationship Id="rId11" Type="http://schemas.openxmlformats.org/officeDocument/2006/relationships/tags" Target="../tags/tag266.xml" /><Relationship Id="rId12" Type="http://schemas.openxmlformats.org/officeDocument/2006/relationships/tags" Target="../tags/tag267.xml" /><Relationship Id="rId13" Type="http://schemas.openxmlformats.org/officeDocument/2006/relationships/tags" Target="../tags/tag268.xml" /><Relationship Id="rId14" Type="http://schemas.openxmlformats.org/officeDocument/2006/relationships/tags" Target="../tags/tag269.xml" /><Relationship Id="rId15" Type="http://schemas.openxmlformats.org/officeDocument/2006/relationships/tags" Target="../tags/tag270.xml" /><Relationship Id="rId16" Type="http://schemas.openxmlformats.org/officeDocument/2006/relationships/tags" Target="../tags/tag271.xml" /><Relationship Id="rId17" Type="http://schemas.openxmlformats.org/officeDocument/2006/relationships/tags" Target="../tags/tag272.xml" /><Relationship Id="rId2" Type="http://schemas.openxmlformats.org/officeDocument/2006/relationships/notesSlide" Target="../notesSlides/notesSlide9.xml" /><Relationship Id="rId3" Type="http://schemas.openxmlformats.org/officeDocument/2006/relationships/image" Target="file:///C:\Users\1V994W2\PycharmProjects\PPT_Background_Generation\pic_temp\0_pic_quater_left_up.png" TargetMode="External" /><Relationship Id="rId4" Type="http://schemas.openxmlformats.org/officeDocument/2006/relationships/image" Target="../media/image2.png" /><Relationship Id="rId5" Type="http://schemas.openxmlformats.org/officeDocument/2006/relationships/tags" Target="../tags/tag262.xml" /><Relationship Id="rId6" Type="http://schemas.openxmlformats.org/officeDocument/2006/relationships/image" Target="file:///C:\Users\1V994W2\PycharmProjects\PPT_Background_Generation\pic_temp\1_pic_quater_right_up.png" TargetMode="External" /><Relationship Id="rId7" Type="http://schemas.openxmlformats.org/officeDocument/2006/relationships/image" Target="../media/image3.png" /><Relationship Id="rId8" Type="http://schemas.openxmlformats.org/officeDocument/2006/relationships/tags" Target="../tags/tag263.xml" /><Relationship Id="rId9" Type="http://schemas.openxmlformats.org/officeDocument/2006/relationships/tags" Target="../tags/tag26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5304342344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 idx="13"/>
            <p:custDataLst>
              <p:tags r:id="rId3"/>
            </p:custDataLst>
          </p:nvPr>
        </p:nvSpPr>
        <p:spPr/>
        <p:txBody>
          <a:bodyPr>
            <a:normAutofit fontScale="50000"/>
          </a:bodyPr>
          <a:lstStyle/>
          <a:p>
            <a:r>
              <a:rPr lang="zh-CN" altLang="en-US">
                <a:solidFill>
                  <a:schemeClr val="dk1">
                    <a:lumMod val="85000"/>
                    <a:lumOff val="15000"/>
                  </a:schemeClr>
                </a:solidFill>
              </a:rPr>
              <a:t>人人都是产品经理2.0：运营：</a:t>
            </a:r>
            <a:br>
              <a:rPr lang="zh-CN" altLang="en-US">
                <a:solidFill>
                  <a:schemeClr val="dk1">
                    <a:lumMod val="85000"/>
                    <a:lumOff val="15000"/>
                  </a:schemeClr>
                </a:solidFill>
              </a:rPr>
            </a:br>
            <a:r>
              <a:rPr lang="zh-CN" altLang="en-US">
                <a:solidFill>
                  <a:schemeClr val="dk1">
                    <a:lumMod val="85000"/>
                    <a:lumOff val="15000"/>
                  </a:schemeClr>
                </a:solidFill>
              </a:rPr>
              <a:t>先验证再扩张</a:t>
            </a:r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4" name="文本框 3"/>
          <p:cNvSpPr txBox="1"/>
          <p:nvPr>
            <p:custDataLst>
              <p:tags r:id="rId4"/>
            </p:custDataLst>
          </p:nvPr>
        </p:nvSpPr>
        <p:spPr>
          <a:xfrm>
            <a:off x="5203190" y="4933315"/>
            <a:ext cx="1785620" cy="36830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>
                <a:solidFill>
                  <a:schemeClr val="dk1"/>
                </a:solidFill>
                <a:latin typeface="汉仪旗黑-85S" panose="00020600040101010101" pitchFamily="18" charset="-122"/>
                <a:ea typeface="汉仪旗黑-85S" panose="00020600040101010101" pitchFamily="18" charset="-122"/>
              </a:rPr>
              <a:t>演讲人</a:t>
            </a:r>
            <a:endParaRPr lang="zh-CN" altLang="en-US">
              <a:solidFill>
                <a:schemeClr val="dk1"/>
              </a:solidFill>
              <a:latin typeface="汉仪旗黑-85S" panose="00020600040101010101" pitchFamily="18" charset="-122"/>
              <a:ea typeface="汉仪旗黑-85S" panose="00020600040101010101" pitchFamily="18" charset="-122"/>
            </a:endParaRPr>
          </a:p>
        </p:txBody>
      </p:sp>
      <p:sp>
        <p:nvSpPr>
          <p:cNvPr id="5" name="文本框 4"/>
          <p:cNvSpPr txBox="1"/>
          <p:nvPr>
            <p:custDataLst>
              <p:tags r:id="rId5"/>
            </p:custDataLst>
          </p:nvPr>
        </p:nvSpPr>
        <p:spPr>
          <a:xfrm>
            <a:off x="5203190" y="5453380"/>
            <a:ext cx="1785620" cy="36830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>
                <a:solidFill>
                  <a:schemeClr val="dk1"/>
                </a:solidFill>
                <a:latin typeface="汉仪旗黑-85S" panose="00020600040101010101" pitchFamily="18" charset="-122"/>
                <a:ea typeface="汉仪旗黑-85S" panose="00020600040101010101" pitchFamily="18" charset="-122"/>
              </a:rPr>
              <a:t>2021-08-11</a:t>
            </a:r>
            <a:endParaRPr lang="zh-CN" altLang="en-US">
              <a:solidFill>
                <a:schemeClr val="dk1"/>
              </a:solidFill>
              <a:latin typeface="汉仪旗黑-85S" panose="00020600040101010101" pitchFamily="18" charset="-122"/>
              <a:ea typeface="汉仪旗黑-85S" panose="00020600040101010101" pitchFamily="18" charset="-122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1"/>
          <p:cNvSpPr/>
          <p:nvPr>
            <p:custDataLst>
              <p:tags r:id="rId3"/>
            </p:custDataLst>
          </p:nvPr>
        </p:nvSpPr>
        <p:spPr>
          <a:xfrm>
            <a:off x="5616893" y="1971992"/>
            <a:ext cx="996950" cy="99695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pc="200">
              <a:solidFill>
                <a:schemeClr val="lt1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7" name="TextBox 2"/>
          <p:cNvSpPr txBox="1"/>
          <p:nvPr>
            <p:custDataLst>
              <p:tags r:id="rId4"/>
            </p:custDataLst>
          </p:nvPr>
        </p:nvSpPr>
        <p:spPr>
          <a:xfrm>
            <a:off x="5570538" y="2010092"/>
            <a:ext cx="1089660" cy="9207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algn="ctr" defTabSz="914400" fontAlgn="auto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400" spc="200">
                <a:solidFill>
                  <a:schemeClr val="lt1"/>
                </a:solidFill>
                <a:latin typeface="Arial" pitchFamily="34" charset="0"/>
                <a:ea typeface="微软雅黑"/>
                <a:cs typeface="Arial" pitchFamily="34" charset="0"/>
                <a:sym typeface="+mn-lt"/>
              </a:rPr>
              <a:t>01</a:t>
            </a:r>
            <a:endParaRPr lang="en-US" altLang="zh-CN" sz="4400" spc="200">
              <a:solidFill>
                <a:schemeClr val="lt1"/>
              </a:solidFill>
              <a:latin typeface="Arial" pitchFamily="34" charset="0"/>
              <a:ea typeface="微软雅黑"/>
              <a:cs typeface="Arial" pitchFamily="34" charset="0"/>
              <a:sym typeface="+mn-lt"/>
            </a:endParaRPr>
          </a:p>
        </p:txBody>
      </p:sp>
      <p:sp>
        <p:nvSpPr>
          <p:cNvPr id="5" name="标题 4"/>
          <p:cNvSpPr>
            <a:spLocks noGrp="1"/>
          </p:cNvSpPr>
          <p:nvPr>
            <p:ph type="ctrTitle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dk1"/>
                </a:solidFill>
              </a:rPr>
              <a:t>运营：先验证再扩张</a:t>
            </a:r>
            <a:endParaRPr lang="zh-CN" altLang="en-US">
              <a:solidFill>
                <a:schemeClr val="dk1"/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3"/>
            </p:custDataLst>
          </p:nvPr>
        </p:nvSpPr>
        <p:spPr>
          <a:xfrm>
            <a:off x="292075" y="303809"/>
            <a:ext cx="11607851" cy="6250382"/>
          </a:xfrm>
          <a:prstGeom prst="rect">
            <a:avLst/>
          </a:prstGeom>
          <a:solidFill>
            <a:schemeClr val="dk2"/>
          </a:solidFill>
          <a:ln w="12700" cap="flat" cmpd="sng" algn="ctr">
            <a:solidFill>
              <a:schemeClr val="accent1">
                <a:shade val="50000"/>
                <a:alpha val="0"/>
              </a:schemeClr>
            </a:solidFill>
            <a:prstDash val="solid"/>
            <a:miter lim="800000"/>
            <a:headEnd type="none" w="med" len="med"/>
            <a:tailEnd type="non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pic>
        <p:nvPicPr>
          <p:cNvPr id="9" name="图片 8"/>
          <p:cNvPicPr/>
          <p:nvPr userDrawn="1">
            <p:custDataLst>
              <p:tags r:id="rId6"/>
            </p:custDataLst>
          </p:nvPr>
        </p:nvPicPr>
        <p:blipFill>
          <a:blip r:embed="rId5" r:link="rId4"/>
          <a:stretch>
            <a:fillRect/>
          </a:stretch>
        </p:blipFill>
        <p:spPr>
          <a:xfrm>
            <a:off x="0" y="0"/>
            <a:ext cx="720090" cy="514350"/>
          </a:xfrm>
          <a:prstGeom prst="rect">
            <a:avLst/>
          </a:prstGeom>
        </p:spPr>
      </p:pic>
      <p:pic>
        <p:nvPicPr>
          <p:cNvPr id="2" name="图片 1"/>
          <p:cNvPicPr/>
          <p:nvPr userDrawn="1">
            <p:custDataLst>
              <p:tags r:id="rId9"/>
            </p:custDataLst>
          </p:nvPr>
        </p:nvPicPr>
        <p:blipFill>
          <a:blip r:embed="rId8" r:link="rId7"/>
          <a:stretch>
            <a:fillRect/>
          </a:stretch>
        </p:blipFill>
        <p:spPr>
          <a:xfrm>
            <a:off x="11471910" y="0"/>
            <a:ext cx="720090" cy="514350"/>
          </a:xfrm>
          <a:prstGeom prst="rect">
            <a:avLst/>
          </a:prstGeom>
        </p:spPr>
      </p:pic>
      <p:sp>
        <p:nvSpPr>
          <p:cNvPr id="6" name="矩形 5"/>
          <p:cNvSpPr/>
          <p:nvPr>
            <p:custDataLst>
              <p:tags r:id="rId10"/>
            </p:custDataLst>
          </p:nvPr>
        </p:nvSpPr>
        <p:spPr>
          <a:xfrm>
            <a:off x="7924864" y="609600"/>
            <a:ext cx="3352827" cy="4114833"/>
          </a:xfrm>
          <a:prstGeom prst="rect">
            <a:avLst/>
          </a:prstGeom>
          <a:noFill/>
          <a:ln w="38100">
            <a:solidFill>
              <a:schemeClr val="accent1"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5" name="文本框 4"/>
          <p:cNvSpPr txBox="1"/>
          <p:nvPr>
            <p:custDataLst>
              <p:tags r:id="rId11"/>
            </p:custDataLst>
          </p:nvPr>
        </p:nvSpPr>
        <p:spPr>
          <a:xfrm>
            <a:off x="914400" y="1828800"/>
            <a:ext cx="3962400" cy="1063739"/>
          </a:xfrm>
          <a:prstGeom prst="rect">
            <a:avLst/>
          </a:prstGeom>
          <a:noFill/>
        </p:spPr>
        <p:txBody>
          <a:bodyPr wrap="square" lIns="63500" tIns="25400" rIns="63500" bIns="25400" rtlCol="0" anchor="b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zh-CN" sz="4000" b="1" spc="160">
                <a:solidFill>
                  <a:schemeClr val="dk1"/>
                </a:solidFill>
                <a:uFillTx/>
                <a:latin typeface="微软雅黑" panose="020b0503020204020204" charset="-122"/>
                <a:ea typeface="微软雅黑"/>
              </a:rPr>
              <a:t>运营：先验证再扩张</a:t>
            </a:r>
            <a:endParaRPr lang="zh-CN" altLang="zh-CN" sz="4000" b="1" spc="160">
              <a:solidFill>
                <a:schemeClr val="dk1"/>
              </a:solidFill>
              <a:uFillTx/>
              <a:latin typeface="微软雅黑" panose="020b0503020204020204" charset="-122"/>
              <a:ea typeface="微软雅黑"/>
            </a:endParaRPr>
          </a:p>
        </p:txBody>
      </p:sp>
      <p:sp>
        <p:nvSpPr>
          <p:cNvPr id="11" name="Title 6"/>
          <p:cNvSpPr txBox="1"/>
          <p:nvPr>
            <p:custDataLst>
              <p:tags r:id="rId12"/>
            </p:custDataLst>
          </p:nvPr>
        </p:nvSpPr>
        <p:spPr>
          <a:xfrm>
            <a:off x="914400" y="3044939"/>
            <a:ext cx="3962400" cy="1984261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t" anchorCtr="0">
            <a:normAutofit/>
          </a:bodyPr>
          <a:lstStyle>
            <a:defPPr>
              <a:defRPr lang="zh-CN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20000"/>
              </a:lnSpc>
              <a:spcAft>
                <a:spcPts val="800"/>
              </a:spcAft>
            </a:pPr>
            <a:r>
              <a:rPr lang="zh-CN" altLang="en-US" sz="20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产品与运营的关系</a:t>
            </a:r>
            <a:endParaRPr lang="zh-CN" altLang="en-US" sz="20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algn="l" fontAlgn="auto">
              <a:lnSpc>
                <a:spcPct val="120000"/>
              </a:lnSpc>
              <a:spcAft>
                <a:spcPts val="800"/>
              </a:spcAft>
            </a:pPr>
            <a:r>
              <a:rPr lang="zh-CN" altLang="en-US" sz="20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运营工作的分类</a:t>
            </a:r>
            <a:endParaRPr lang="zh-CN" altLang="en-US" sz="20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algn="l" fontAlgn="auto">
              <a:lnSpc>
                <a:spcPct val="120000"/>
              </a:lnSpc>
              <a:spcAft>
                <a:spcPts val="800"/>
              </a:spcAft>
            </a:pPr>
            <a:r>
              <a:rPr lang="zh-CN" altLang="en-US" sz="20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大运营的其他职责</a:t>
            </a:r>
            <a:endParaRPr lang="zh-CN" altLang="en-US" sz="20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algn="l" fontAlgn="auto">
              <a:lnSpc>
                <a:spcPct val="120000"/>
              </a:lnSpc>
              <a:spcAft>
                <a:spcPts val="800"/>
              </a:spcAft>
            </a:pPr>
            <a:r>
              <a:rPr lang="zh-CN" altLang="en-US" sz="20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产品的生命周期</a:t>
            </a:r>
            <a:endParaRPr lang="zh-CN" altLang="en-US" sz="20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pic>
        <p:nvPicPr>
          <p:cNvPr id="7" name="图片 6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1" r="50000"/>
          <a:stretch>
            <a:fillRect/>
          </a:stretch>
        </p:blipFill>
        <p:spPr>
          <a:xfrm>
            <a:off x="5486400" y="914400"/>
            <a:ext cx="5486400" cy="53340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160" h="8400">
                <a:moveTo>
                  <a:pt x="0" y="0"/>
                </a:moveTo>
                <a:lnTo>
                  <a:pt x="8160" y="0"/>
                </a:lnTo>
                <a:lnTo>
                  <a:pt x="8160" y="8400"/>
                </a:lnTo>
                <a:lnTo>
                  <a:pt x="0" y="8400"/>
                </a:lnTo>
                <a:lnTo>
                  <a:pt x="0" y="0"/>
                </a:lnTo>
                <a:close/>
              </a:path>
            </a:pathLst>
          </a:custGeom>
        </p:spPr>
      </p:pic>
    </p:spTree>
    <p:custDataLst>
      <p:tags r:id="rId1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矩形 16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4267200" cy="6858000"/>
          </a:xfrm>
          <a:prstGeom prst="rect">
            <a:avLst/>
          </a:prstGeom>
          <a:solidFill>
            <a:schemeClr val="dk2"/>
          </a:solidFill>
          <a:ln w="12700" cap="flat" cmpd="sng" algn="ctr">
            <a:solidFill>
              <a:schemeClr val="accent1">
                <a:shade val="50000"/>
                <a:alpha val="0"/>
              </a:schemeClr>
            </a:solidFill>
            <a:prstDash val="solid"/>
            <a:miter lim="800000"/>
            <a:headEnd type="none" w="med" len="med"/>
            <a:tailEnd type="non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pic>
        <p:nvPicPr>
          <p:cNvPr id="16" name="图片 15"/>
          <p:cNvPicPr/>
          <p:nvPr userDrawn="1">
            <p:custDataLst>
              <p:tags r:id="rId5"/>
            </p:custDataLst>
          </p:nvPr>
        </p:nvPicPr>
        <p:blipFill>
          <a:blip r:embed="rId4" r:link="rId3"/>
          <a:stretch>
            <a:fillRect/>
          </a:stretch>
        </p:blipFill>
        <p:spPr>
          <a:xfrm>
            <a:off x="11471910" y="0"/>
            <a:ext cx="720090" cy="514350"/>
          </a:xfrm>
          <a:prstGeom prst="rect">
            <a:avLst/>
          </a:prstGeom>
        </p:spPr>
      </p:pic>
      <p:cxnSp>
        <p:nvCxnSpPr>
          <p:cNvPr id="8" name="直接连接符 7"/>
          <p:cNvCxnSpPr/>
          <p:nvPr>
            <p:custDataLst>
              <p:tags r:id="rId6"/>
            </p:custDataLst>
          </p:nvPr>
        </p:nvCxnSpPr>
        <p:spPr>
          <a:xfrm>
            <a:off x="448310" y="1019175"/>
            <a:ext cx="908685" cy="0"/>
          </a:xfrm>
          <a:prstGeom prst="line">
            <a:avLst/>
          </a:prstGeom>
          <a:ln w="25400" cap="rnd">
            <a:solidFill>
              <a:schemeClr val="l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直接连接符 10"/>
          <p:cNvCxnSpPr/>
          <p:nvPr>
            <p:custDataLst>
              <p:tags r:id="rId7"/>
            </p:custDataLst>
          </p:nvPr>
        </p:nvCxnSpPr>
        <p:spPr>
          <a:xfrm>
            <a:off x="457200" y="6096049"/>
            <a:ext cx="291465" cy="0"/>
          </a:xfrm>
          <a:prstGeom prst="line">
            <a:avLst/>
          </a:prstGeom>
          <a:ln w="25400" cap="rnd">
            <a:solidFill>
              <a:schemeClr val="l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连接符 11"/>
          <p:cNvCxnSpPr/>
          <p:nvPr>
            <p:custDataLst>
              <p:tags r:id="rId8"/>
            </p:custDataLst>
          </p:nvPr>
        </p:nvCxnSpPr>
        <p:spPr>
          <a:xfrm>
            <a:off x="11278235" y="609600"/>
            <a:ext cx="230505" cy="0"/>
          </a:xfrm>
          <a:prstGeom prst="line">
            <a:avLst/>
          </a:prstGeom>
          <a:ln w="19050" cap="rnd">
            <a:solidFill>
              <a:schemeClr val="dk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接连接符 12"/>
          <p:cNvCxnSpPr/>
          <p:nvPr>
            <p:custDataLst>
              <p:tags r:id="rId9"/>
            </p:custDataLst>
          </p:nvPr>
        </p:nvCxnSpPr>
        <p:spPr>
          <a:xfrm>
            <a:off x="11278235" y="670560"/>
            <a:ext cx="141605" cy="0"/>
          </a:xfrm>
          <a:prstGeom prst="line">
            <a:avLst/>
          </a:prstGeom>
          <a:ln w="19050" cap="rnd">
            <a:solidFill>
              <a:schemeClr val="dk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文本框 3"/>
          <p:cNvSpPr txBox="1"/>
          <p:nvPr>
            <p:custDataLst>
              <p:tags r:id="rId10"/>
            </p:custDataLst>
          </p:nvPr>
        </p:nvSpPr>
        <p:spPr>
          <a:xfrm>
            <a:off x="448314" y="1219210"/>
            <a:ext cx="3352825" cy="1404620"/>
          </a:xfrm>
          <a:prstGeom prst="rect">
            <a:avLst/>
          </a:prstGeom>
          <a:noFill/>
        </p:spPr>
        <p:txBody>
          <a:bodyPr wrap="square" lIns="63500" tIns="25400" rIns="63500" bIns="2540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lang="zh-CN" altLang="en-US" sz="4000" b="1" spc="240">
                <a:solidFill>
                  <a:schemeClr val="dk1"/>
                </a:solidFill>
                <a:uFillTx/>
                <a:latin typeface="微软雅黑" panose="020b0503020204020204" charset="-122"/>
                <a:ea typeface="微软雅黑"/>
                <a:sym typeface="+mn-ea"/>
              </a:rPr>
              <a:t>运营：先验证再扩张</a:t>
            </a:r>
            <a:endParaRPr lang="zh-CN" altLang="en-US" sz="4000" b="1" spc="240">
              <a:solidFill>
                <a:schemeClr val="dk1"/>
              </a:solidFill>
              <a:uFillTx/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11"/>
            </p:custDataLst>
          </p:nvPr>
        </p:nvSpPr>
        <p:spPr>
          <a:xfrm>
            <a:off x="448314" y="2694950"/>
            <a:ext cx="3351555" cy="505473"/>
          </a:xfrm>
          <a:prstGeom prst="rect">
            <a:avLst/>
          </a:prstGeom>
          <a:noFill/>
        </p:spPr>
        <p:txBody>
          <a:bodyPr wrap="square" lIns="63500" tIns="25400" rIns="63500" bIns="254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20000"/>
              </a:lnSpc>
            </a:pPr>
            <a:r>
              <a:rPr lang="en-US" altLang="zh-CN" spc="100">
                <a:solidFill>
                  <a:schemeClr val="dk1"/>
                </a:solidFill>
                <a:uFillTx/>
                <a:latin typeface="微软雅黑" panose="020b0503020204020204" charset="-122"/>
                <a:ea typeface="微软雅黑"/>
              </a:rPr>
              <a:t>产品与运营的关系</a:t>
            </a:r>
            <a:endParaRPr lang="en-US" altLang="zh-CN" spc="100">
              <a:solidFill>
                <a:schemeClr val="dk1"/>
              </a:solidFill>
              <a:uFillTx/>
              <a:latin typeface="微软雅黑" panose="020b0503020204020204" charset="-122"/>
              <a:ea typeface="微软雅黑"/>
            </a:endParaRPr>
          </a:p>
        </p:txBody>
      </p:sp>
      <p:sp>
        <p:nvSpPr>
          <p:cNvPr id="3" name="任意多边形: 形状 8"/>
          <p:cNvSpPr/>
          <p:nvPr>
            <p:custDataLst>
              <p:tags r:id="rId12"/>
            </p:custDataLst>
          </p:nvPr>
        </p:nvSpPr>
        <p:spPr>
          <a:xfrm>
            <a:off x="5652770" y="1591628"/>
            <a:ext cx="1978660" cy="1301115"/>
          </a:xfrm>
          <a:custGeom>
            <a:gdLst>
              <a:gd name="connsiteX0" fmla="*/ 648783 w 1978607"/>
              <a:gd name="connsiteY0" fmla="*/ 0 h 1301261"/>
              <a:gd name="connsiteX1" fmla="*/ 1978607 w 1978607"/>
              <a:gd name="connsiteY1" fmla="*/ 0 h 1301261"/>
              <a:gd name="connsiteX2" fmla="*/ 1978607 w 1978607"/>
              <a:gd name="connsiteY2" fmla="*/ 152399 h 1301261"/>
              <a:gd name="connsiteX3" fmla="*/ 803136 w 1978607"/>
              <a:gd name="connsiteY3" fmla="*/ 152399 h 1301261"/>
              <a:gd name="connsiteX4" fmla="*/ 154353 w 1978607"/>
              <a:gd name="connsiteY4" fmla="*/ 801182 h 1301261"/>
              <a:gd name="connsiteX5" fmla="*/ 154353 w 1978607"/>
              <a:gd name="connsiteY5" fmla="*/ 1301261 h 1301261"/>
              <a:gd name="connsiteX6" fmla="*/ 0 w 1978607"/>
              <a:gd name="connsiteY6" fmla="*/ 1301261 h 1301261"/>
              <a:gd name="connsiteX7" fmla="*/ 0 w 1978607"/>
              <a:gd name="connsiteY7" fmla="*/ 648783 h 1301261"/>
              <a:gd name="connsiteX8" fmla="*/ 648783 w 1978607"/>
              <a:gd name="connsiteY8" fmla="*/ 0 h 130126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978607" h="1301261">
                <a:moveTo>
                  <a:pt x="648783" y="0"/>
                </a:moveTo>
                <a:lnTo>
                  <a:pt x="1978607" y="0"/>
                </a:lnTo>
                <a:lnTo>
                  <a:pt x="1978607" y="152399"/>
                </a:lnTo>
                <a:lnTo>
                  <a:pt x="803136" y="152399"/>
                </a:lnTo>
                <a:cubicBezTo>
                  <a:pt x="444823" y="152399"/>
                  <a:pt x="154353" y="442869"/>
                  <a:pt x="154353" y="801182"/>
                </a:cubicBezTo>
                <a:lnTo>
                  <a:pt x="154353" y="1301261"/>
                </a:lnTo>
                <a:lnTo>
                  <a:pt x="0" y="1301261"/>
                </a:lnTo>
                <a:lnTo>
                  <a:pt x="0" y="648783"/>
                </a:lnTo>
                <a:cubicBezTo>
                  <a:pt x="0" y="290470"/>
                  <a:pt x="290470" y="0"/>
                  <a:pt x="648783" y="0"/>
                </a:cubicBezTo>
                <a:close/>
              </a:path>
            </a:pathLst>
          </a:cu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6" name="矩形: 对角圆角 5"/>
          <p:cNvSpPr/>
          <p:nvPr>
            <p:custDataLst>
              <p:tags r:id="rId13"/>
            </p:custDataLst>
          </p:nvPr>
        </p:nvSpPr>
        <p:spPr>
          <a:xfrm>
            <a:off x="5808345" y="1744028"/>
            <a:ext cx="1978660" cy="1301115"/>
          </a:xfrm>
          <a:prstGeom prst="round2DiagRect">
            <a:avLst>
              <a:gd name="adj1" fmla="val 49858"/>
              <a:gd name="adj2" fmla="val 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7" name="文本框 51"/>
          <p:cNvSpPr txBox="1"/>
          <p:nvPr>
            <p:custDataLst>
              <p:tags r:id="rId14"/>
            </p:custDataLst>
          </p:nvPr>
        </p:nvSpPr>
        <p:spPr>
          <a:xfrm>
            <a:off x="6009640" y="1949768"/>
            <a:ext cx="1576705" cy="89027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0" tIns="46800" rIns="90000" bIns="46800" rtlCol="0" anchor="t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50000"/>
              </a:lnSpc>
            </a:pPr>
            <a:r>
              <a:rPr lang="zh-CN" altLang="en-US" sz="2355" b="1" spc="150">
                <a:solidFill>
                  <a:schemeClr val="dk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/>
                <a:sym typeface="+mn-ea"/>
              </a:rPr>
              <a:t>需求、功能到卖点</a:t>
            </a:r>
            <a:endParaRPr lang="zh-CN" altLang="en-US" sz="2355" b="1" spc="150">
              <a:solidFill>
                <a:schemeClr val="dk1">
                  <a:lumMod val="75000"/>
                  <a:lumOff val="25000"/>
                </a:schemeClr>
              </a:soli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10" name="任意多边形: 形状 11"/>
          <p:cNvSpPr/>
          <p:nvPr>
            <p:custDataLst>
              <p:tags r:id="rId15"/>
            </p:custDataLst>
          </p:nvPr>
        </p:nvSpPr>
        <p:spPr>
          <a:xfrm>
            <a:off x="8597265" y="1591628"/>
            <a:ext cx="1978660" cy="1301115"/>
          </a:xfrm>
          <a:custGeom>
            <a:gdLst>
              <a:gd name="connsiteX0" fmla="*/ 648783 w 1978607"/>
              <a:gd name="connsiteY0" fmla="*/ 0 h 1301261"/>
              <a:gd name="connsiteX1" fmla="*/ 1978607 w 1978607"/>
              <a:gd name="connsiteY1" fmla="*/ 0 h 1301261"/>
              <a:gd name="connsiteX2" fmla="*/ 1978607 w 1978607"/>
              <a:gd name="connsiteY2" fmla="*/ 152399 h 1301261"/>
              <a:gd name="connsiteX3" fmla="*/ 803136 w 1978607"/>
              <a:gd name="connsiteY3" fmla="*/ 152399 h 1301261"/>
              <a:gd name="connsiteX4" fmla="*/ 154353 w 1978607"/>
              <a:gd name="connsiteY4" fmla="*/ 801182 h 1301261"/>
              <a:gd name="connsiteX5" fmla="*/ 154353 w 1978607"/>
              <a:gd name="connsiteY5" fmla="*/ 1301261 h 1301261"/>
              <a:gd name="connsiteX6" fmla="*/ 0 w 1978607"/>
              <a:gd name="connsiteY6" fmla="*/ 1301261 h 1301261"/>
              <a:gd name="connsiteX7" fmla="*/ 0 w 1978607"/>
              <a:gd name="connsiteY7" fmla="*/ 648783 h 1301261"/>
              <a:gd name="connsiteX8" fmla="*/ 648783 w 1978607"/>
              <a:gd name="connsiteY8" fmla="*/ 0 h 130126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978607" h="1301261">
                <a:moveTo>
                  <a:pt x="648783" y="0"/>
                </a:moveTo>
                <a:lnTo>
                  <a:pt x="1978607" y="0"/>
                </a:lnTo>
                <a:lnTo>
                  <a:pt x="1978607" y="152399"/>
                </a:lnTo>
                <a:lnTo>
                  <a:pt x="803136" y="152399"/>
                </a:lnTo>
                <a:cubicBezTo>
                  <a:pt x="444823" y="152399"/>
                  <a:pt x="154353" y="442869"/>
                  <a:pt x="154353" y="801182"/>
                </a:cubicBezTo>
                <a:lnTo>
                  <a:pt x="154353" y="1301261"/>
                </a:lnTo>
                <a:lnTo>
                  <a:pt x="0" y="1301261"/>
                </a:lnTo>
                <a:lnTo>
                  <a:pt x="0" y="648783"/>
                </a:lnTo>
                <a:cubicBezTo>
                  <a:pt x="0" y="290470"/>
                  <a:pt x="290470" y="0"/>
                  <a:pt x="648783" y="0"/>
                </a:cubicBezTo>
                <a:close/>
              </a:path>
            </a:pathLst>
          </a:cu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4" name="矩形: 对角圆角 12"/>
          <p:cNvSpPr/>
          <p:nvPr>
            <p:custDataLst>
              <p:tags r:id="rId16"/>
            </p:custDataLst>
          </p:nvPr>
        </p:nvSpPr>
        <p:spPr>
          <a:xfrm>
            <a:off x="8752840" y="1744028"/>
            <a:ext cx="1978660" cy="1301115"/>
          </a:xfrm>
          <a:prstGeom prst="round2DiagRect">
            <a:avLst>
              <a:gd name="adj1" fmla="val 49858"/>
              <a:gd name="adj2" fmla="val 0"/>
            </a:avLst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5" name="文本框 51"/>
          <p:cNvSpPr txBox="1"/>
          <p:nvPr>
            <p:custDataLst>
              <p:tags r:id="rId17"/>
            </p:custDataLst>
          </p:nvPr>
        </p:nvSpPr>
        <p:spPr>
          <a:xfrm>
            <a:off x="8954135" y="1949768"/>
            <a:ext cx="1576705" cy="89027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0" tIns="46800" rIns="90000" bIns="46800" rtlCol="0" anchor="t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50000"/>
              </a:lnSpc>
            </a:pPr>
            <a:r>
              <a:rPr lang="zh-CN" altLang="en-US" sz="2355" b="1" spc="150">
                <a:solidFill>
                  <a:schemeClr val="dk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/>
                <a:sym typeface="+mn-ea"/>
              </a:rPr>
              <a:t>多相爱，少相杀</a:t>
            </a:r>
            <a:endParaRPr lang="zh-CN" altLang="en-US" sz="2355" b="1" spc="150">
              <a:solidFill>
                <a:schemeClr val="dk1">
                  <a:lumMod val="75000"/>
                  <a:lumOff val="25000"/>
                </a:schemeClr>
              </a:soli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24" name="任意多边形: 形状 23"/>
          <p:cNvSpPr/>
          <p:nvPr>
            <p:custDataLst>
              <p:tags r:id="rId18"/>
            </p:custDataLst>
          </p:nvPr>
        </p:nvSpPr>
        <p:spPr>
          <a:xfrm>
            <a:off x="7176135" y="3813493"/>
            <a:ext cx="1978660" cy="1301115"/>
          </a:xfrm>
          <a:custGeom>
            <a:gdLst>
              <a:gd name="connsiteX0" fmla="*/ 648783 w 1978607"/>
              <a:gd name="connsiteY0" fmla="*/ 0 h 1301261"/>
              <a:gd name="connsiteX1" fmla="*/ 1978607 w 1978607"/>
              <a:gd name="connsiteY1" fmla="*/ 0 h 1301261"/>
              <a:gd name="connsiteX2" fmla="*/ 1978607 w 1978607"/>
              <a:gd name="connsiteY2" fmla="*/ 152399 h 1301261"/>
              <a:gd name="connsiteX3" fmla="*/ 803136 w 1978607"/>
              <a:gd name="connsiteY3" fmla="*/ 152399 h 1301261"/>
              <a:gd name="connsiteX4" fmla="*/ 154353 w 1978607"/>
              <a:gd name="connsiteY4" fmla="*/ 801182 h 1301261"/>
              <a:gd name="connsiteX5" fmla="*/ 154353 w 1978607"/>
              <a:gd name="connsiteY5" fmla="*/ 1301261 h 1301261"/>
              <a:gd name="connsiteX6" fmla="*/ 0 w 1978607"/>
              <a:gd name="connsiteY6" fmla="*/ 1301261 h 1301261"/>
              <a:gd name="connsiteX7" fmla="*/ 0 w 1978607"/>
              <a:gd name="connsiteY7" fmla="*/ 648783 h 1301261"/>
              <a:gd name="connsiteX8" fmla="*/ 648783 w 1978607"/>
              <a:gd name="connsiteY8" fmla="*/ 0 h 130126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978607" h="1301261">
                <a:moveTo>
                  <a:pt x="648783" y="0"/>
                </a:moveTo>
                <a:lnTo>
                  <a:pt x="1978607" y="0"/>
                </a:lnTo>
                <a:lnTo>
                  <a:pt x="1978607" y="152399"/>
                </a:lnTo>
                <a:lnTo>
                  <a:pt x="803136" y="152399"/>
                </a:lnTo>
                <a:cubicBezTo>
                  <a:pt x="444823" y="152399"/>
                  <a:pt x="154353" y="442869"/>
                  <a:pt x="154353" y="801182"/>
                </a:cubicBezTo>
                <a:lnTo>
                  <a:pt x="154353" y="1301261"/>
                </a:lnTo>
                <a:lnTo>
                  <a:pt x="0" y="1301261"/>
                </a:lnTo>
                <a:lnTo>
                  <a:pt x="0" y="648783"/>
                </a:lnTo>
                <a:cubicBezTo>
                  <a:pt x="0" y="290470"/>
                  <a:pt x="290470" y="0"/>
                  <a:pt x="648783" y="0"/>
                </a:cubicBezTo>
                <a:close/>
              </a:path>
            </a:pathLst>
          </a:custGeom>
          <a:solidFill>
            <a:schemeClr val="accent5"/>
          </a:solidFill>
          <a:ln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25" name="矩形: 对角圆角 24"/>
          <p:cNvSpPr/>
          <p:nvPr>
            <p:custDataLst>
              <p:tags r:id="rId19"/>
            </p:custDataLst>
          </p:nvPr>
        </p:nvSpPr>
        <p:spPr>
          <a:xfrm>
            <a:off x="7331710" y="3965893"/>
            <a:ext cx="1978660" cy="1301115"/>
          </a:xfrm>
          <a:prstGeom prst="round2DiagRect">
            <a:avLst>
              <a:gd name="adj1" fmla="val 49858"/>
              <a:gd name="adj2" fmla="val 0"/>
            </a:avLst>
          </a:prstGeom>
          <a:noFill/>
          <a:ln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26" name="文本框 51"/>
          <p:cNvSpPr txBox="1"/>
          <p:nvPr>
            <p:custDataLst>
              <p:tags r:id="rId20"/>
            </p:custDataLst>
          </p:nvPr>
        </p:nvSpPr>
        <p:spPr>
          <a:xfrm>
            <a:off x="7532370" y="4170998"/>
            <a:ext cx="1576705" cy="89027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0" tIns="46800" rIns="90000" bIns="46800" rtlCol="0" anchor="t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50000"/>
              </a:lnSpc>
            </a:pPr>
            <a:r>
              <a:rPr lang="zh-CN" altLang="en-US" sz="2355" b="1" spc="150">
                <a:solidFill>
                  <a:schemeClr val="dk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/>
                <a:sym typeface="+mn-ea"/>
              </a:rPr>
              <a:t>给运营提需求的模板</a:t>
            </a:r>
            <a:endParaRPr lang="zh-CN" altLang="en-US" sz="2355" b="1" spc="150">
              <a:solidFill>
                <a:schemeClr val="dk1">
                  <a:lumMod val="75000"/>
                  <a:lumOff val="25000"/>
                </a:schemeClr>
              </a:soli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31" name="箭头: 右 30"/>
          <p:cNvSpPr/>
          <p:nvPr>
            <p:custDataLst>
              <p:tags r:id="rId21"/>
            </p:custDataLst>
          </p:nvPr>
        </p:nvSpPr>
        <p:spPr>
          <a:xfrm>
            <a:off x="8060024" y="2179808"/>
            <a:ext cx="264460" cy="277494"/>
          </a:xfrm>
          <a:prstGeom prst="rightArrow">
            <a:avLst/>
          </a:prstGeom>
          <a:solidFill>
            <a:schemeClr val="lt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35" name="箭头: 右 34"/>
          <p:cNvSpPr/>
          <p:nvPr>
            <p:custDataLst>
              <p:tags r:id="rId22"/>
            </p:custDataLst>
          </p:nvPr>
        </p:nvSpPr>
        <p:spPr>
          <a:xfrm rot="7200000">
            <a:off x="9311988" y="3290571"/>
            <a:ext cx="264460" cy="277494"/>
          </a:xfrm>
          <a:prstGeom prst="rightArrow">
            <a:avLst/>
          </a:prstGeom>
          <a:solidFill>
            <a:schemeClr val="lt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41" name="箭头: 右 40"/>
          <p:cNvSpPr/>
          <p:nvPr>
            <p:custDataLst>
              <p:tags r:id="rId23"/>
            </p:custDataLst>
          </p:nvPr>
        </p:nvSpPr>
        <p:spPr>
          <a:xfrm rot="14400000">
            <a:off x="6904342" y="3290571"/>
            <a:ext cx="264460" cy="277494"/>
          </a:xfrm>
          <a:prstGeom prst="rightArrow">
            <a:avLst/>
          </a:prstGeom>
          <a:solidFill>
            <a:schemeClr val="lt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</p:spTree>
    <p:custDataLst>
      <p:tags r:id="rId2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/>
          <p:nvPr userDrawn="1">
            <p:custDataLst>
              <p:tags r:id="rId5"/>
            </p:custDataLst>
          </p:nvPr>
        </p:nvPicPr>
        <p:blipFill>
          <a:blip r:embed="rId4" r:link="rId3"/>
          <a:stretch>
            <a:fillRect/>
          </a:stretch>
        </p:blipFill>
        <p:spPr>
          <a:xfrm>
            <a:off x="0" y="0"/>
            <a:ext cx="720090" cy="514350"/>
          </a:xfrm>
          <a:prstGeom prst="rect">
            <a:avLst/>
          </a:prstGeom>
        </p:spPr>
      </p:pic>
      <p:pic>
        <p:nvPicPr>
          <p:cNvPr id="6" name="图片 5"/>
          <p:cNvPicPr/>
          <p:nvPr userDrawn="1">
            <p:custDataLst>
              <p:tags r:id="rId8"/>
            </p:custDataLst>
          </p:nvPr>
        </p:nvPicPr>
        <p:blipFill>
          <a:blip r:embed="rId7" r:link="rId6"/>
          <a:stretch>
            <a:fillRect/>
          </a:stretch>
        </p:blipFill>
        <p:spPr>
          <a:xfrm>
            <a:off x="11471910" y="0"/>
            <a:ext cx="720090" cy="514350"/>
          </a:xfrm>
          <a:prstGeom prst="rect">
            <a:avLst/>
          </a:prstGeom>
        </p:spPr>
      </p:pic>
      <p:cxnSp>
        <p:nvCxnSpPr>
          <p:cNvPr id="84" name="Straight Connector 4"/>
          <p:cNvCxnSpPr/>
          <p:nvPr>
            <p:custDataLst>
              <p:tags r:id="rId9"/>
            </p:custDataLst>
          </p:nvPr>
        </p:nvCxnSpPr>
        <p:spPr>
          <a:xfrm>
            <a:off x="442272" y="3399645"/>
            <a:ext cx="11307456" cy="0"/>
          </a:xfrm>
          <a:prstGeom prst="line">
            <a:avLst/>
          </a:prstGeom>
          <a:ln w="19050">
            <a:solidFill>
              <a:schemeClr val="lt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0" name="Oval 36"/>
          <p:cNvSpPr/>
          <p:nvPr>
            <p:custDataLst>
              <p:tags r:id="rId10"/>
            </p:custDataLst>
          </p:nvPr>
        </p:nvSpPr>
        <p:spPr>
          <a:xfrm>
            <a:off x="7798003" y="3275057"/>
            <a:ext cx="239531" cy="239531"/>
          </a:xfrm>
          <a:prstGeom prst="ellipse">
            <a:avLst/>
          </a:prstGeom>
          <a:solidFill>
            <a:schemeClr val="lt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sz="3190">
              <a:solidFill>
                <a:schemeClr val="lt1"/>
              </a:solidFill>
              <a:latin typeface="微软雅黑" panose="020b0503020204020204" charset="-122"/>
              <a:ea typeface="微软雅黑"/>
              <a:sym typeface="Arial" pitchFamily="34" charset="0"/>
            </a:endParaRPr>
          </a:p>
        </p:txBody>
      </p:sp>
      <p:cxnSp>
        <p:nvCxnSpPr>
          <p:cNvPr id="99" name="Straight Connector 48"/>
          <p:cNvCxnSpPr>
            <a:stCxn id="110" idx="4"/>
            <a:endCxn id="90" idx="0"/>
          </p:cNvCxnSpPr>
          <p:nvPr>
            <p:custDataLst>
              <p:tags r:id="rId11"/>
            </p:custDataLst>
          </p:nvPr>
        </p:nvCxnSpPr>
        <p:spPr>
          <a:xfrm flipH="1">
            <a:off x="7917769" y="3069545"/>
            <a:ext cx="0" cy="205512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" name="Elbow Connector 63"/>
          <p:cNvCxnSpPr>
            <a:stCxn id="110" idx="0"/>
          </p:cNvCxnSpPr>
          <p:nvPr>
            <p:custDataLst>
              <p:tags r:id="rId12"/>
            </p:custDataLst>
          </p:nvPr>
        </p:nvCxnSpPr>
        <p:spPr>
          <a:xfrm rot="5400000" flipH="1" flipV="1">
            <a:off x="8021948" y="1800412"/>
            <a:ext cx="446361" cy="654718"/>
          </a:xfrm>
          <a:prstGeom prst="bentConnector2">
            <a:avLst/>
          </a:prstGeom>
          <a:ln w="12700">
            <a:solidFill>
              <a:schemeClr val="lt1">
                <a:lumMod val="85000"/>
              </a:schemeClr>
            </a:solidFill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0" name="Oval 15"/>
          <p:cNvSpPr/>
          <p:nvPr>
            <p:custDataLst>
              <p:tags r:id="rId13"/>
            </p:custDataLst>
          </p:nvPr>
        </p:nvSpPr>
        <p:spPr>
          <a:xfrm>
            <a:off x="7558472" y="2350951"/>
            <a:ext cx="718594" cy="718594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sz="2400" b="1">
                <a:solidFill>
                  <a:schemeClr val="lt1"/>
                </a:solidFill>
                <a:latin typeface="微软雅黑" panose="020b0503020204020204" charset="-122"/>
                <a:ea typeface="微软雅黑"/>
                <a:sym typeface="Arial" pitchFamily="34" charset="0"/>
              </a:rPr>
              <a:t>3</a:t>
            </a:r>
            <a:endParaRPr lang="en-US" sz="2400" b="1">
              <a:solidFill>
                <a:schemeClr val="lt1"/>
              </a:solidFill>
              <a:latin typeface="微软雅黑" panose="020b0503020204020204" charset="-122"/>
              <a:ea typeface="微软雅黑"/>
              <a:sym typeface="Arial" pitchFamily="34" charset="0"/>
            </a:endParaRPr>
          </a:p>
        </p:txBody>
      </p:sp>
      <p:sp>
        <p:nvSpPr>
          <p:cNvPr id="123" name="TextBox 30"/>
          <p:cNvSpPr txBox="1"/>
          <p:nvPr>
            <p:custDataLst>
              <p:tags r:id="rId14"/>
            </p:custDataLst>
          </p:nvPr>
        </p:nvSpPr>
        <p:spPr>
          <a:xfrm>
            <a:off x="8557930" y="1740696"/>
            <a:ext cx="2880509" cy="338554"/>
          </a:xfrm>
          <a:prstGeom prst="rect">
            <a:avLst/>
          </a:prstGeom>
          <a:noFill/>
        </p:spPr>
        <p:txBody>
          <a:bodyPr wrap="square" rtlCol="0" anchor="ctr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b="1">
                <a:solidFill>
                  <a:schemeClr val="dk1"/>
                </a:solidFill>
                <a:latin typeface="微软雅黑" panose="020b0503020204020204" charset="-122"/>
                <a:ea typeface="微软雅黑"/>
                <a:cs typeface="+mj-cs"/>
                <a:sym typeface="Arial" pitchFamily="34" charset="0"/>
              </a:rPr>
              <a:t>给运营提需求的模板</a:t>
            </a:r>
            <a:endParaRPr lang="en-US" altLang="zh-CN" b="1">
              <a:solidFill>
                <a:schemeClr val="dk1"/>
              </a:solidFill>
              <a:latin typeface="微软雅黑" panose="020b0503020204020204" charset="-122"/>
              <a:ea typeface="微软雅黑"/>
              <a:cs typeface="+mj-cs"/>
              <a:sym typeface="Arial" pitchFamily="34" charset="0"/>
            </a:endParaRPr>
          </a:p>
        </p:txBody>
      </p:sp>
      <p:sp>
        <p:nvSpPr>
          <p:cNvPr id="124" name="MH_Text_1"/>
          <p:cNvSpPr txBox="1">
            <a:spLocks noChangeArrowheads="1"/>
          </p:cNvSpPr>
          <p:nvPr>
            <p:custDataLst>
              <p:tags r:id="rId15"/>
            </p:custDataLst>
          </p:nvPr>
        </p:nvSpPr>
        <p:spPr bwMode="auto">
          <a:xfrm>
            <a:off x="8557930" y="2080085"/>
            <a:ext cx="2211978" cy="10034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atinLnBrk="1"/>
            <a:r>
              <a:rPr lang="en-US" altLang="zh-CN" sz="1600">
                <a:solidFill>
                  <a:schemeClr val="dk1"/>
                </a:solidFill>
                <a:latin typeface="微软雅黑" panose="020b0503020204020204" charset="-122"/>
                <a:ea typeface="微软雅黑"/>
                <a:sym typeface="Arial" pitchFamily="34" charset="0"/>
              </a:rPr>
              <a:t> </a:t>
            </a:r>
            <a:endParaRPr lang="en-US" altLang="zh-CN" sz="1600">
              <a:solidFill>
                <a:schemeClr val="dk1"/>
              </a:solidFill>
              <a:latin typeface="微软雅黑" panose="020b0503020204020204" charset="-122"/>
              <a:ea typeface="微软雅黑"/>
              <a:sym typeface="Arial" pitchFamily="34" charset="0"/>
            </a:endParaRPr>
          </a:p>
        </p:txBody>
      </p:sp>
      <p:sp>
        <p:nvSpPr>
          <p:cNvPr id="85" name="Oval 6"/>
          <p:cNvSpPr/>
          <p:nvPr>
            <p:custDataLst>
              <p:tags r:id="rId16"/>
            </p:custDataLst>
          </p:nvPr>
        </p:nvSpPr>
        <p:spPr>
          <a:xfrm>
            <a:off x="1977341" y="3275057"/>
            <a:ext cx="239531" cy="239531"/>
          </a:xfrm>
          <a:prstGeom prst="ellipse">
            <a:avLst/>
          </a:prstGeom>
          <a:solidFill>
            <a:schemeClr val="lt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sz="3190">
              <a:solidFill>
                <a:schemeClr val="lt1"/>
              </a:solidFill>
              <a:latin typeface="微软雅黑" panose="020b0503020204020204" charset="-122"/>
              <a:ea typeface="微软雅黑"/>
              <a:sym typeface="Arial" pitchFamily="34" charset="0"/>
            </a:endParaRPr>
          </a:p>
        </p:txBody>
      </p:sp>
      <p:cxnSp>
        <p:nvCxnSpPr>
          <p:cNvPr id="97" name="Straight Connector 44"/>
          <p:cNvCxnSpPr>
            <a:stCxn id="85" idx="0"/>
            <a:endCxn id="109" idx="4"/>
          </p:cNvCxnSpPr>
          <p:nvPr>
            <p:custDataLst>
              <p:tags r:id="rId17"/>
            </p:custDataLst>
          </p:nvPr>
        </p:nvCxnSpPr>
        <p:spPr>
          <a:xfrm flipH="1" flipV="1">
            <a:off x="2097107" y="3069545"/>
            <a:ext cx="0" cy="205512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" name="Elbow Connector 61"/>
          <p:cNvCxnSpPr>
            <a:stCxn id="109" idx="0"/>
          </p:cNvCxnSpPr>
          <p:nvPr>
            <p:custDataLst>
              <p:tags r:id="rId18"/>
            </p:custDataLst>
          </p:nvPr>
        </p:nvCxnSpPr>
        <p:spPr>
          <a:xfrm rot="5400000" flipH="1" flipV="1">
            <a:off x="2189053" y="1812643"/>
            <a:ext cx="470826" cy="654718"/>
          </a:xfrm>
          <a:prstGeom prst="bentConnector2">
            <a:avLst/>
          </a:prstGeom>
          <a:ln w="12700">
            <a:solidFill>
              <a:schemeClr val="lt1">
                <a:lumMod val="85000"/>
              </a:schemeClr>
            </a:solidFill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9" name="Oval 5"/>
          <p:cNvSpPr/>
          <p:nvPr>
            <p:custDataLst>
              <p:tags r:id="rId19"/>
            </p:custDataLst>
          </p:nvPr>
        </p:nvSpPr>
        <p:spPr>
          <a:xfrm>
            <a:off x="1737810" y="2375415"/>
            <a:ext cx="718594" cy="69413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sz="2400" b="1">
                <a:solidFill>
                  <a:schemeClr val="lt1"/>
                </a:solidFill>
                <a:latin typeface="微软雅黑" panose="020b0503020204020204" charset="-122"/>
                <a:ea typeface="微软雅黑"/>
                <a:sym typeface="Arial" pitchFamily="34" charset="0"/>
              </a:rPr>
              <a:t>1</a:t>
            </a:r>
            <a:endParaRPr lang="en-US" sz="2400" b="1">
              <a:solidFill>
                <a:schemeClr val="lt1"/>
              </a:solidFill>
              <a:latin typeface="微软雅黑" panose="020b0503020204020204" charset="-122"/>
              <a:ea typeface="微软雅黑"/>
              <a:sym typeface="Arial" pitchFamily="34" charset="0"/>
            </a:endParaRPr>
          </a:p>
        </p:txBody>
      </p:sp>
      <p:sp>
        <p:nvSpPr>
          <p:cNvPr id="129" name="TextBox 30"/>
          <p:cNvSpPr txBox="1"/>
          <p:nvPr>
            <p:custDataLst>
              <p:tags r:id="rId20"/>
            </p:custDataLst>
          </p:nvPr>
        </p:nvSpPr>
        <p:spPr>
          <a:xfrm>
            <a:off x="2839839" y="1740696"/>
            <a:ext cx="2880509" cy="338554"/>
          </a:xfrm>
          <a:prstGeom prst="rect">
            <a:avLst/>
          </a:prstGeom>
          <a:noFill/>
        </p:spPr>
        <p:txBody>
          <a:bodyPr wrap="square" rtlCol="0" anchor="ctr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b="1">
                <a:solidFill>
                  <a:schemeClr val="dk1"/>
                </a:solidFill>
                <a:latin typeface="微软雅黑" panose="020b0503020204020204" charset="-122"/>
                <a:ea typeface="微软雅黑"/>
                <a:cs typeface="+mj-cs"/>
                <a:sym typeface="Arial" pitchFamily="34" charset="0"/>
              </a:rPr>
              <a:t>需求、功能到卖点</a:t>
            </a:r>
            <a:endParaRPr lang="en-US" altLang="zh-CN" b="1">
              <a:solidFill>
                <a:schemeClr val="dk1"/>
              </a:solidFill>
              <a:latin typeface="微软雅黑" panose="020b0503020204020204" charset="-122"/>
              <a:ea typeface="微软雅黑"/>
              <a:cs typeface="+mj-cs"/>
              <a:sym typeface="Arial" pitchFamily="34" charset="0"/>
            </a:endParaRPr>
          </a:p>
        </p:txBody>
      </p:sp>
      <p:sp>
        <p:nvSpPr>
          <p:cNvPr id="130" name="MH_Text_1"/>
          <p:cNvSpPr txBox="1"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2839840" y="2080085"/>
            <a:ext cx="2211978" cy="10034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atinLnBrk="1"/>
            <a:r>
              <a:rPr lang="en-US" altLang="zh-CN" sz="1600">
                <a:solidFill>
                  <a:schemeClr val="dk1"/>
                </a:solidFill>
                <a:latin typeface="微软雅黑" panose="020b0503020204020204" charset="-122"/>
                <a:ea typeface="微软雅黑"/>
                <a:sym typeface="Arial" pitchFamily="34" charset="0"/>
              </a:rPr>
              <a:t>实质性区别：一个真正以用户为中心，另一个总是在说我</a:t>
            </a:r>
            <a:endParaRPr lang="en-US" altLang="zh-CN" sz="1600">
              <a:solidFill>
                <a:schemeClr val="dk1"/>
              </a:solidFill>
              <a:latin typeface="微软雅黑" panose="020b0503020204020204" charset="-122"/>
              <a:ea typeface="微软雅黑"/>
              <a:sym typeface="Arial" pitchFamily="34" charset="0"/>
            </a:endParaRPr>
          </a:p>
        </p:txBody>
      </p:sp>
      <p:sp>
        <p:nvSpPr>
          <p:cNvPr id="86" name="Oval 35"/>
          <p:cNvSpPr/>
          <p:nvPr>
            <p:custDataLst>
              <p:tags r:id="rId22"/>
            </p:custDataLst>
          </p:nvPr>
        </p:nvSpPr>
        <p:spPr>
          <a:xfrm>
            <a:off x="5426183" y="3275057"/>
            <a:ext cx="239531" cy="239531"/>
          </a:xfrm>
          <a:prstGeom prst="ellipse">
            <a:avLst/>
          </a:prstGeom>
          <a:solidFill>
            <a:schemeClr val="lt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sz="3190">
              <a:solidFill>
                <a:schemeClr val="lt1"/>
              </a:solidFill>
              <a:latin typeface="微软雅黑" panose="020b0503020204020204" charset="-122"/>
              <a:ea typeface="微软雅黑"/>
              <a:sym typeface="Arial" pitchFamily="34" charset="0"/>
            </a:endParaRPr>
          </a:p>
        </p:txBody>
      </p:sp>
      <p:cxnSp>
        <p:nvCxnSpPr>
          <p:cNvPr id="98" name="Straight Connector 46"/>
          <p:cNvCxnSpPr>
            <a:stCxn id="86" idx="4"/>
            <a:endCxn id="111" idx="0"/>
          </p:cNvCxnSpPr>
          <p:nvPr>
            <p:custDataLst>
              <p:tags r:id="rId23"/>
            </p:custDataLst>
          </p:nvPr>
        </p:nvCxnSpPr>
        <p:spPr>
          <a:xfrm flipH="1">
            <a:off x="5545948" y="3514588"/>
            <a:ext cx="0" cy="240519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" name="Elbow Connector 70"/>
          <p:cNvCxnSpPr>
            <a:stCxn id="111" idx="4"/>
          </p:cNvCxnSpPr>
          <p:nvPr>
            <p:custDataLst>
              <p:tags r:id="rId24"/>
            </p:custDataLst>
          </p:nvPr>
        </p:nvCxnSpPr>
        <p:spPr>
          <a:xfrm rot="16200000" flipH="1">
            <a:off x="5571764" y="4447885"/>
            <a:ext cx="327031" cy="378662"/>
          </a:xfrm>
          <a:prstGeom prst="bentConnector2">
            <a:avLst/>
          </a:prstGeom>
          <a:ln w="12700">
            <a:solidFill>
              <a:schemeClr val="lt1">
                <a:lumMod val="85000"/>
              </a:schemeClr>
            </a:solidFill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1" name="Oval 10"/>
          <p:cNvSpPr/>
          <p:nvPr>
            <p:custDataLst>
              <p:tags r:id="rId25"/>
            </p:custDataLst>
          </p:nvPr>
        </p:nvSpPr>
        <p:spPr>
          <a:xfrm>
            <a:off x="5186651" y="3755107"/>
            <a:ext cx="718594" cy="718594"/>
          </a:xfrm>
          <a:prstGeom prst="ellipse">
            <a:avLst/>
          </a:prstGeom>
          <a:solidFill>
            <a:schemeClr val="l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sz="2400" b="1">
                <a:solidFill>
                  <a:schemeClr val="lt1"/>
                </a:solidFill>
                <a:latin typeface="微软雅黑" panose="020b0503020204020204" charset="-122"/>
                <a:ea typeface="微软雅黑"/>
                <a:sym typeface="Arial" pitchFamily="34" charset="0"/>
              </a:rPr>
              <a:t>2</a:t>
            </a:r>
            <a:endParaRPr lang="en-US" sz="2400" b="1">
              <a:solidFill>
                <a:schemeClr val="lt1"/>
              </a:solidFill>
              <a:latin typeface="微软雅黑" panose="020b0503020204020204" charset="-122"/>
              <a:ea typeface="微软雅黑"/>
              <a:sym typeface="Arial" pitchFamily="34" charset="0"/>
            </a:endParaRPr>
          </a:p>
        </p:txBody>
      </p:sp>
      <p:sp>
        <p:nvSpPr>
          <p:cNvPr id="131" name="TextBox 30"/>
          <p:cNvSpPr txBox="1"/>
          <p:nvPr>
            <p:custDataLst>
              <p:tags r:id="rId26"/>
            </p:custDataLst>
          </p:nvPr>
        </p:nvSpPr>
        <p:spPr>
          <a:xfrm>
            <a:off x="5998244" y="4637216"/>
            <a:ext cx="2880509" cy="338554"/>
          </a:xfrm>
          <a:prstGeom prst="rect">
            <a:avLst/>
          </a:prstGeom>
          <a:noFill/>
        </p:spPr>
        <p:txBody>
          <a:bodyPr wrap="square" rtlCol="0" anchor="ctr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b="1">
                <a:solidFill>
                  <a:schemeClr val="dk1"/>
                </a:solidFill>
                <a:latin typeface="微软雅黑" panose="020b0503020204020204" charset="-122"/>
                <a:ea typeface="微软雅黑"/>
                <a:cs typeface="+mj-cs"/>
                <a:sym typeface="Arial" pitchFamily="34" charset="0"/>
              </a:rPr>
              <a:t>多相爱，少相杀</a:t>
            </a:r>
            <a:endParaRPr lang="en-US" altLang="zh-CN" b="1">
              <a:solidFill>
                <a:schemeClr val="dk1"/>
              </a:solidFill>
              <a:latin typeface="微软雅黑" panose="020b0503020204020204" charset="-122"/>
              <a:ea typeface="微软雅黑"/>
              <a:cs typeface="+mj-cs"/>
              <a:sym typeface="Arial" pitchFamily="34" charset="0"/>
            </a:endParaRPr>
          </a:p>
        </p:txBody>
      </p:sp>
      <p:sp>
        <p:nvSpPr>
          <p:cNvPr id="132" name="MH_Text_1"/>
          <p:cNvSpPr txBox="1">
            <a:spLocks noChangeArrowheads="1"/>
          </p:cNvSpPr>
          <p:nvPr>
            <p:custDataLst>
              <p:tags r:id="rId27"/>
            </p:custDataLst>
          </p:nvPr>
        </p:nvSpPr>
        <p:spPr bwMode="auto">
          <a:xfrm>
            <a:off x="5998244" y="5008423"/>
            <a:ext cx="2211978" cy="10034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atinLnBrk="1">
              <a:lnSpc>
                <a:spcPct val="110000"/>
              </a:lnSpc>
            </a:pPr>
            <a:r>
              <a:rPr lang="en-US" altLang="zh-CN" sz="1600">
                <a:solidFill>
                  <a:schemeClr val="dk1"/>
                </a:solidFill>
                <a:latin typeface="微软雅黑" panose="020b0503020204020204" charset="-122"/>
                <a:ea typeface="微软雅黑"/>
                <a:sym typeface="Arial" pitchFamily="34" charset="0"/>
              </a:rPr>
              <a:t> </a:t>
            </a:r>
            <a:endParaRPr lang="en-US" altLang="zh-CN" sz="1600">
              <a:solidFill>
                <a:schemeClr val="dk1"/>
              </a:solidFill>
              <a:latin typeface="微软雅黑" panose="020b0503020204020204" charset="-122"/>
              <a:ea typeface="微软雅黑"/>
              <a:sym typeface="Arial" pitchFamily="34" charset="0"/>
            </a:endParaRPr>
          </a:p>
        </p:txBody>
      </p:sp>
      <p:sp>
        <p:nvSpPr>
          <p:cNvPr id="3" name="文本框 2"/>
          <p:cNvSpPr txBox="1"/>
          <p:nvPr>
            <p:custDataLst>
              <p:tags r:id="rId28"/>
            </p:custDataLst>
          </p:nvPr>
        </p:nvSpPr>
        <p:spPr>
          <a:xfrm>
            <a:off x="972456" y="228601"/>
            <a:ext cx="10381343" cy="6712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0"/>
              </a:spcBef>
              <a:buNone/>
              <a:defRPr sz="32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da-DK" altLang="zh-CN">
                <a:solidFill>
                  <a:schemeClr val="dk1"/>
                </a:solidFill>
                <a:latin typeface="微软雅黑" panose="020b0503020204020204" charset="-122"/>
                <a:ea typeface="微软雅黑"/>
              </a:rPr>
              <a:t>产品与运营的关系</a:t>
            </a:r>
            <a:endParaRPr lang="da-DK" altLang="zh-CN">
              <a:solidFill>
                <a:schemeClr val="dk1"/>
              </a:solidFill>
              <a:latin typeface="微软雅黑" panose="020b0503020204020204" charset="-122"/>
              <a:ea typeface="微软雅黑"/>
            </a:endParaRPr>
          </a:p>
        </p:txBody>
      </p:sp>
    </p:spTree>
    <p:custDataLst>
      <p:tags r:id="rId29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矩形 18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4267200" cy="6858000"/>
          </a:xfrm>
          <a:prstGeom prst="rect">
            <a:avLst/>
          </a:prstGeom>
          <a:solidFill>
            <a:schemeClr val="dk2"/>
          </a:solidFill>
          <a:ln w="12700" cap="flat" cmpd="sng" algn="ctr">
            <a:solidFill>
              <a:schemeClr val="accent1">
                <a:shade val="50000"/>
                <a:alpha val="0"/>
              </a:schemeClr>
            </a:solidFill>
            <a:prstDash val="solid"/>
            <a:miter lim="800000"/>
            <a:headEnd type="none" w="med" len="med"/>
            <a:tailEnd type="non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pic>
        <p:nvPicPr>
          <p:cNvPr id="18" name="图片 17"/>
          <p:cNvPicPr/>
          <p:nvPr userDrawn="1">
            <p:custDataLst>
              <p:tags r:id="rId5"/>
            </p:custDataLst>
          </p:nvPr>
        </p:nvPicPr>
        <p:blipFill>
          <a:blip r:embed="rId4" r:link="rId3"/>
          <a:stretch>
            <a:fillRect/>
          </a:stretch>
        </p:blipFill>
        <p:spPr>
          <a:xfrm>
            <a:off x="11471910" y="0"/>
            <a:ext cx="720090" cy="514350"/>
          </a:xfrm>
          <a:prstGeom prst="rect">
            <a:avLst/>
          </a:prstGeom>
        </p:spPr>
      </p:pic>
      <p:cxnSp>
        <p:nvCxnSpPr>
          <p:cNvPr id="8" name="直接连接符 7"/>
          <p:cNvCxnSpPr/>
          <p:nvPr>
            <p:custDataLst>
              <p:tags r:id="rId6"/>
            </p:custDataLst>
          </p:nvPr>
        </p:nvCxnSpPr>
        <p:spPr>
          <a:xfrm>
            <a:off x="448310" y="1019175"/>
            <a:ext cx="908685" cy="0"/>
          </a:xfrm>
          <a:prstGeom prst="line">
            <a:avLst/>
          </a:prstGeom>
          <a:ln w="25400" cap="rnd">
            <a:solidFill>
              <a:schemeClr val="l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直接连接符 10"/>
          <p:cNvCxnSpPr/>
          <p:nvPr>
            <p:custDataLst>
              <p:tags r:id="rId7"/>
            </p:custDataLst>
          </p:nvPr>
        </p:nvCxnSpPr>
        <p:spPr>
          <a:xfrm>
            <a:off x="457200" y="6096049"/>
            <a:ext cx="291465" cy="0"/>
          </a:xfrm>
          <a:prstGeom prst="line">
            <a:avLst/>
          </a:prstGeom>
          <a:ln w="25400" cap="rnd">
            <a:solidFill>
              <a:schemeClr val="l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连接符 11"/>
          <p:cNvCxnSpPr/>
          <p:nvPr>
            <p:custDataLst>
              <p:tags r:id="rId8"/>
            </p:custDataLst>
          </p:nvPr>
        </p:nvCxnSpPr>
        <p:spPr>
          <a:xfrm>
            <a:off x="11278235" y="609600"/>
            <a:ext cx="230505" cy="0"/>
          </a:xfrm>
          <a:prstGeom prst="line">
            <a:avLst/>
          </a:prstGeom>
          <a:ln w="19050" cap="rnd">
            <a:solidFill>
              <a:schemeClr val="dk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接连接符 12"/>
          <p:cNvCxnSpPr/>
          <p:nvPr>
            <p:custDataLst>
              <p:tags r:id="rId9"/>
            </p:custDataLst>
          </p:nvPr>
        </p:nvCxnSpPr>
        <p:spPr>
          <a:xfrm>
            <a:off x="11278235" y="670560"/>
            <a:ext cx="141605" cy="0"/>
          </a:xfrm>
          <a:prstGeom prst="line">
            <a:avLst/>
          </a:prstGeom>
          <a:ln w="19050" cap="rnd">
            <a:solidFill>
              <a:schemeClr val="dk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文本框 3"/>
          <p:cNvSpPr txBox="1"/>
          <p:nvPr>
            <p:custDataLst>
              <p:tags r:id="rId10"/>
            </p:custDataLst>
          </p:nvPr>
        </p:nvSpPr>
        <p:spPr>
          <a:xfrm>
            <a:off x="448314" y="1219210"/>
            <a:ext cx="3352825" cy="1404620"/>
          </a:xfrm>
          <a:prstGeom prst="rect">
            <a:avLst/>
          </a:prstGeom>
          <a:noFill/>
        </p:spPr>
        <p:txBody>
          <a:bodyPr wrap="square" lIns="63500" tIns="25400" rIns="63500" bIns="2540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lang="zh-CN" altLang="en-US" sz="4000" b="1" spc="240">
                <a:solidFill>
                  <a:schemeClr val="dk1"/>
                </a:solidFill>
                <a:uFillTx/>
                <a:latin typeface="微软雅黑" panose="020b0503020204020204" charset="-122"/>
                <a:ea typeface="微软雅黑"/>
                <a:sym typeface="+mn-ea"/>
              </a:rPr>
              <a:t>运营：先验证再扩张</a:t>
            </a:r>
            <a:endParaRPr lang="zh-CN" altLang="en-US" sz="4000" b="1" spc="240">
              <a:solidFill>
                <a:schemeClr val="dk1"/>
              </a:solidFill>
              <a:uFillTx/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11"/>
            </p:custDataLst>
          </p:nvPr>
        </p:nvSpPr>
        <p:spPr>
          <a:xfrm>
            <a:off x="448314" y="2694950"/>
            <a:ext cx="3351555" cy="505473"/>
          </a:xfrm>
          <a:prstGeom prst="rect">
            <a:avLst/>
          </a:prstGeom>
          <a:noFill/>
        </p:spPr>
        <p:txBody>
          <a:bodyPr wrap="square" lIns="63500" tIns="25400" rIns="63500" bIns="254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20000"/>
              </a:lnSpc>
            </a:pPr>
            <a:r>
              <a:rPr lang="en-US" altLang="zh-CN" spc="100">
                <a:solidFill>
                  <a:schemeClr val="dk1"/>
                </a:solidFill>
                <a:uFillTx/>
                <a:latin typeface="微软雅黑" panose="020b0503020204020204" charset="-122"/>
                <a:ea typeface="微软雅黑"/>
              </a:rPr>
              <a:t>运营工作的分类</a:t>
            </a:r>
            <a:endParaRPr lang="en-US" altLang="zh-CN" spc="100">
              <a:solidFill>
                <a:schemeClr val="dk1"/>
              </a:solidFill>
              <a:uFillTx/>
              <a:latin typeface="微软雅黑" panose="020b0503020204020204" charset="-122"/>
              <a:ea typeface="微软雅黑"/>
            </a:endParaRPr>
          </a:p>
        </p:txBody>
      </p:sp>
      <p:sp>
        <p:nvSpPr>
          <p:cNvPr id="7" name="矩形 6"/>
          <p:cNvSpPr/>
          <p:nvPr>
            <p:custDataLst>
              <p:tags r:id="rId12"/>
            </p:custDataLst>
          </p:nvPr>
        </p:nvSpPr>
        <p:spPr>
          <a:xfrm>
            <a:off x="5651466" y="1980895"/>
            <a:ext cx="2343150" cy="23431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3" name="椭圆 2"/>
          <p:cNvSpPr/>
          <p:nvPr>
            <p:custDataLst>
              <p:tags r:id="rId13"/>
            </p:custDataLst>
          </p:nvPr>
        </p:nvSpPr>
        <p:spPr>
          <a:xfrm>
            <a:off x="6349711" y="3969048"/>
            <a:ext cx="908055" cy="908054"/>
          </a:xfrm>
          <a:prstGeom prst="ellipse">
            <a:avLst/>
          </a:prstGeom>
          <a:solidFill>
            <a:schemeClr val="lt1"/>
          </a:solidFill>
          <a:ln w="381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6" name="文本框 11"/>
          <p:cNvSpPr txBox="1"/>
          <p:nvPr>
            <p:custDataLst>
              <p:tags r:id="rId14"/>
            </p:custDataLst>
          </p:nvPr>
        </p:nvSpPr>
        <p:spPr>
          <a:xfrm>
            <a:off x="5775674" y="2510454"/>
            <a:ext cx="2055292" cy="113464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30000"/>
              </a:lnSpc>
            </a:pPr>
            <a:r>
              <a:rPr lang="zh-CN" altLang="en-US" sz="2800" spc="150">
                <a:solidFill>
                  <a:schemeClr val="lt1"/>
                </a:solidFill>
                <a:latin typeface="微软雅黑" panose="020b0503020204020204" charset="-122"/>
                <a:ea typeface="微软雅黑"/>
                <a:sym typeface="+mn-ea"/>
              </a:rPr>
              <a:t>不同阶段的运营目标</a:t>
            </a:r>
            <a:endParaRPr lang="zh-CN" altLang="en-US" sz="2800" spc="150">
              <a:solidFill>
                <a:schemeClr val="lt1"/>
              </a:soli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10" name="标题 5"/>
          <p:cNvSpPr>
            <a:spLocks noGrp="1"/>
          </p:cNvSpPr>
          <p:nvPr>
            <p:custDataLst>
              <p:tags r:id="rId15"/>
            </p:custDataLst>
          </p:nvPr>
        </p:nvSpPr>
        <p:spPr>
          <a:xfrm>
            <a:off x="6361461" y="3981636"/>
            <a:ext cx="908055" cy="832523"/>
          </a:xfrm>
          <a:prstGeom prst="rect">
            <a:avLst/>
          </a:prstGeom>
        </p:spPr>
        <p:txBody>
          <a:bodyPr vert="horz" lIns="0" tIns="0" rIns="0" bIns="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0" lang="zh-CN" altLang="en-US" sz="24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>
              <a:lnSpc>
                <a:spcPct val="130000"/>
              </a:lnSpc>
              <a:spcBef>
                <a:spcPct val="0"/>
              </a:spcBef>
              <a:buFont typeface="Arial" pitchFamily="34" charset="0"/>
            </a:pPr>
            <a:r>
              <a:rPr lang="en-US" altLang="zh-CN" sz="3600" b="1" spc="300">
                <a:solidFill>
                  <a:schemeClr val="dk1">
                    <a:lumMod val="85000"/>
                    <a:lumOff val="15000"/>
                  </a:schemeClr>
                </a:solidFill>
                <a:latin typeface="微软雅黑" panose="020b0503020204020204" charset="-122"/>
              </a:rPr>
              <a:t>1</a:t>
            </a:r>
            <a:endParaRPr lang="en-US" altLang="zh-CN" sz="3600" b="1" spc="300">
              <a:solidFill>
                <a:schemeClr val="dk1">
                  <a:lumMod val="85000"/>
                  <a:lumOff val="15000"/>
                </a:schemeClr>
              </a:solidFill>
              <a:latin typeface="微软雅黑" panose="020b0503020204020204" charset="-122"/>
            </a:endParaRPr>
          </a:p>
        </p:txBody>
      </p:sp>
      <p:sp>
        <p:nvSpPr>
          <p:cNvPr id="14" name="矩形 13"/>
          <p:cNvSpPr/>
          <p:nvPr>
            <p:custDataLst>
              <p:tags r:id="rId16"/>
            </p:custDataLst>
          </p:nvPr>
        </p:nvSpPr>
        <p:spPr>
          <a:xfrm>
            <a:off x="8389653" y="1980895"/>
            <a:ext cx="2343150" cy="23431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5" name="椭圆 14"/>
          <p:cNvSpPr/>
          <p:nvPr>
            <p:custDataLst>
              <p:tags r:id="rId17"/>
            </p:custDataLst>
          </p:nvPr>
        </p:nvSpPr>
        <p:spPr>
          <a:xfrm>
            <a:off x="9087898" y="3969048"/>
            <a:ext cx="908055" cy="908054"/>
          </a:xfrm>
          <a:prstGeom prst="ellipse">
            <a:avLst/>
          </a:prstGeom>
          <a:solidFill>
            <a:schemeClr val="lt1"/>
          </a:solidFill>
          <a:ln w="381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6" name="文本框 11"/>
          <p:cNvSpPr txBox="1"/>
          <p:nvPr>
            <p:custDataLst>
              <p:tags r:id="rId18"/>
            </p:custDataLst>
          </p:nvPr>
        </p:nvSpPr>
        <p:spPr>
          <a:xfrm>
            <a:off x="8513860" y="2510454"/>
            <a:ext cx="2055292" cy="113464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30000"/>
              </a:lnSpc>
            </a:pPr>
            <a:r>
              <a:rPr lang="zh-CN" altLang="en-US" sz="2800" spc="150">
                <a:solidFill>
                  <a:schemeClr val="lt1"/>
                </a:solidFill>
                <a:latin typeface="微软雅黑" panose="020b0503020204020204" charset="-122"/>
                <a:ea typeface="微软雅黑"/>
                <a:sym typeface="+mn-ea"/>
              </a:rPr>
              <a:t>综合案例：星巴克</a:t>
            </a:r>
            <a:endParaRPr lang="zh-CN" altLang="en-US" sz="2800" spc="150">
              <a:solidFill>
                <a:schemeClr val="lt1"/>
              </a:soli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17" name="标题 5"/>
          <p:cNvSpPr>
            <a:spLocks noGrp="1"/>
          </p:cNvSpPr>
          <p:nvPr>
            <p:custDataLst>
              <p:tags r:id="rId19"/>
            </p:custDataLst>
          </p:nvPr>
        </p:nvSpPr>
        <p:spPr>
          <a:xfrm>
            <a:off x="9099648" y="3981636"/>
            <a:ext cx="908055" cy="832523"/>
          </a:xfrm>
          <a:prstGeom prst="rect">
            <a:avLst/>
          </a:prstGeom>
        </p:spPr>
        <p:txBody>
          <a:bodyPr vert="horz" lIns="0" tIns="0" rIns="0" bIns="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0" lang="zh-CN" altLang="en-US" sz="24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>
              <a:lnSpc>
                <a:spcPct val="130000"/>
              </a:lnSpc>
              <a:spcBef>
                <a:spcPct val="0"/>
              </a:spcBef>
              <a:buFont typeface="Arial" pitchFamily="34" charset="0"/>
            </a:pPr>
            <a:r>
              <a:rPr lang="en-US" altLang="zh-CN" sz="3600" b="1" spc="300">
                <a:solidFill>
                  <a:schemeClr val="dk1">
                    <a:lumMod val="85000"/>
                    <a:lumOff val="15000"/>
                  </a:schemeClr>
                </a:solidFill>
                <a:latin typeface="微软雅黑" panose="020b0503020204020204" charset="-122"/>
              </a:rPr>
              <a:t>2</a:t>
            </a:r>
            <a:endParaRPr lang="en-US" altLang="zh-CN" sz="3600" b="1" spc="300">
              <a:solidFill>
                <a:schemeClr val="dk1">
                  <a:lumMod val="85000"/>
                  <a:lumOff val="15000"/>
                </a:schemeClr>
              </a:solidFill>
              <a:latin typeface="微软雅黑" panose="020b0503020204020204" charset="-122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3"/>
            </p:custDataLst>
          </p:nvPr>
        </p:nvSpPr>
        <p:spPr>
          <a:xfrm>
            <a:off x="292075" y="303809"/>
            <a:ext cx="11607851" cy="6250382"/>
          </a:xfrm>
          <a:prstGeom prst="rect">
            <a:avLst/>
          </a:prstGeom>
          <a:solidFill>
            <a:schemeClr val="dk2"/>
          </a:solidFill>
          <a:ln w="12700" cap="flat" cmpd="sng" algn="ctr">
            <a:solidFill>
              <a:schemeClr val="accent1">
                <a:shade val="50000"/>
                <a:alpha val="0"/>
              </a:schemeClr>
            </a:solidFill>
            <a:prstDash val="solid"/>
            <a:miter lim="800000"/>
            <a:headEnd type="none" w="med" len="med"/>
            <a:tailEnd type="non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pic>
        <p:nvPicPr>
          <p:cNvPr id="9" name="图片 8"/>
          <p:cNvPicPr/>
          <p:nvPr userDrawn="1">
            <p:custDataLst>
              <p:tags r:id="rId6"/>
            </p:custDataLst>
          </p:nvPr>
        </p:nvPicPr>
        <p:blipFill>
          <a:blip r:embed="rId5" r:link="rId4"/>
          <a:stretch>
            <a:fillRect/>
          </a:stretch>
        </p:blipFill>
        <p:spPr>
          <a:xfrm>
            <a:off x="0" y="0"/>
            <a:ext cx="720090" cy="514350"/>
          </a:xfrm>
          <a:prstGeom prst="rect">
            <a:avLst/>
          </a:prstGeom>
        </p:spPr>
      </p:pic>
      <p:pic>
        <p:nvPicPr>
          <p:cNvPr id="2" name="图片 1"/>
          <p:cNvPicPr/>
          <p:nvPr userDrawn="1">
            <p:custDataLst>
              <p:tags r:id="rId9"/>
            </p:custDataLst>
          </p:nvPr>
        </p:nvPicPr>
        <p:blipFill>
          <a:blip r:embed="rId8" r:link="rId7"/>
          <a:stretch>
            <a:fillRect/>
          </a:stretch>
        </p:blipFill>
        <p:spPr>
          <a:xfrm>
            <a:off x="11471910" y="0"/>
            <a:ext cx="720090" cy="514350"/>
          </a:xfrm>
          <a:prstGeom prst="rect">
            <a:avLst/>
          </a:prstGeom>
        </p:spPr>
      </p:pic>
      <p:sp>
        <p:nvSpPr>
          <p:cNvPr id="6" name="矩形 5"/>
          <p:cNvSpPr/>
          <p:nvPr>
            <p:custDataLst>
              <p:tags r:id="rId10"/>
            </p:custDataLst>
          </p:nvPr>
        </p:nvSpPr>
        <p:spPr>
          <a:xfrm>
            <a:off x="7924864" y="609600"/>
            <a:ext cx="3352827" cy="4114833"/>
          </a:xfrm>
          <a:prstGeom prst="rect">
            <a:avLst/>
          </a:prstGeom>
          <a:noFill/>
          <a:ln w="38100">
            <a:solidFill>
              <a:schemeClr val="accent1"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5" name="文本框 4"/>
          <p:cNvSpPr txBox="1"/>
          <p:nvPr>
            <p:custDataLst>
              <p:tags r:id="rId11"/>
            </p:custDataLst>
          </p:nvPr>
        </p:nvSpPr>
        <p:spPr>
          <a:xfrm>
            <a:off x="914400" y="1828800"/>
            <a:ext cx="4057650" cy="1063739"/>
          </a:xfrm>
          <a:prstGeom prst="rect">
            <a:avLst/>
          </a:prstGeom>
          <a:noFill/>
        </p:spPr>
        <p:txBody>
          <a:bodyPr wrap="square" lIns="63500" tIns="25400" rIns="63500" bIns="25400" rtlCol="0" anchor="b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zh-CN" sz="4000" b="1" spc="160">
                <a:solidFill>
                  <a:schemeClr val="dk1"/>
                </a:solidFill>
                <a:uFillTx/>
                <a:latin typeface="微软雅黑" panose="020b0503020204020204" charset="-122"/>
                <a:ea typeface="微软雅黑"/>
              </a:rPr>
              <a:t>不同阶段的运营目标</a:t>
            </a:r>
            <a:endParaRPr lang="zh-CN" altLang="zh-CN" sz="4000" b="1" spc="160">
              <a:solidFill>
                <a:schemeClr val="dk1"/>
              </a:solidFill>
              <a:uFillTx/>
              <a:latin typeface="微软雅黑" panose="020b0503020204020204" charset="-122"/>
              <a:ea typeface="微软雅黑"/>
            </a:endParaRPr>
          </a:p>
        </p:txBody>
      </p:sp>
      <p:sp>
        <p:nvSpPr>
          <p:cNvPr id="11" name="Title 6"/>
          <p:cNvSpPr txBox="1"/>
          <p:nvPr>
            <p:custDataLst>
              <p:tags r:id="rId12"/>
            </p:custDataLst>
          </p:nvPr>
        </p:nvSpPr>
        <p:spPr>
          <a:xfrm>
            <a:off x="914400" y="3044939"/>
            <a:ext cx="4057650" cy="1984261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t" anchorCtr="0">
            <a:normAutofit/>
          </a:bodyPr>
          <a:lstStyle>
            <a:defPPr>
              <a:defRPr lang="zh-CN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20000"/>
              </a:lnSpc>
              <a:spcAft>
                <a:spcPts val="800"/>
              </a:spcAft>
            </a:pPr>
            <a:r>
              <a:rPr lang="zh-CN" altLang="en-US" sz="20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验证期</a:t>
            </a:r>
            <a:endParaRPr lang="zh-CN" altLang="en-US" sz="20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algn="l" fontAlgn="auto">
              <a:lnSpc>
                <a:spcPct val="120000"/>
              </a:lnSpc>
              <a:spcAft>
                <a:spcPts val="800"/>
              </a:spcAft>
            </a:pPr>
            <a:r>
              <a:rPr lang="zh-CN" altLang="en-US" sz="20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爆发期</a:t>
            </a:r>
            <a:endParaRPr lang="zh-CN" altLang="en-US" sz="20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algn="l" fontAlgn="auto">
              <a:lnSpc>
                <a:spcPct val="120000"/>
              </a:lnSpc>
              <a:spcAft>
                <a:spcPts val="800"/>
              </a:spcAft>
            </a:pPr>
            <a:r>
              <a:rPr lang="zh-CN" altLang="en-US" sz="20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平台期</a:t>
            </a:r>
            <a:endParaRPr lang="zh-CN" altLang="en-US" sz="20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algn="l" fontAlgn="auto">
              <a:lnSpc>
                <a:spcPct val="120000"/>
              </a:lnSpc>
              <a:spcAft>
                <a:spcPts val="800"/>
              </a:spcAft>
            </a:pPr>
            <a:r>
              <a:rPr lang="zh-CN" altLang="en-US" sz="20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衰退期</a:t>
            </a:r>
            <a:endParaRPr lang="zh-CN" altLang="en-US" sz="20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pic>
        <p:nvPicPr>
          <p:cNvPr id="7" name="图片 6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1" r="50000"/>
          <a:stretch>
            <a:fillRect/>
          </a:stretch>
        </p:blipFill>
        <p:spPr>
          <a:xfrm>
            <a:off x="5581650" y="914400"/>
            <a:ext cx="5391150" cy="53340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160" h="8400">
                <a:moveTo>
                  <a:pt x="0" y="0"/>
                </a:moveTo>
                <a:lnTo>
                  <a:pt x="8160" y="0"/>
                </a:lnTo>
                <a:lnTo>
                  <a:pt x="8160" y="8400"/>
                </a:lnTo>
                <a:lnTo>
                  <a:pt x="0" y="8400"/>
                </a:lnTo>
                <a:lnTo>
                  <a:pt x="0" y="0"/>
                </a:lnTo>
                <a:close/>
              </a:path>
            </a:pathLst>
          </a:custGeom>
        </p:spPr>
      </p:pic>
    </p:spTree>
    <p:custDataLst>
      <p:tags r:id="rId1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/>
          <p:nvPr userDrawn="1">
            <p:custDataLst>
              <p:tags r:id="rId5"/>
            </p:custDataLst>
          </p:nvPr>
        </p:nvPicPr>
        <p:blipFill>
          <a:blip r:embed="rId4" r:link="rId3"/>
          <a:stretch>
            <a:fillRect/>
          </a:stretch>
        </p:blipFill>
        <p:spPr>
          <a:xfrm>
            <a:off x="0" y="0"/>
            <a:ext cx="720090" cy="514350"/>
          </a:xfrm>
          <a:prstGeom prst="rect">
            <a:avLst/>
          </a:prstGeom>
        </p:spPr>
      </p:pic>
      <p:pic>
        <p:nvPicPr>
          <p:cNvPr id="3" name="图片 2"/>
          <p:cNvPicPr/>
          <p:nvPr userDrawn="1">
            <p:custDataLst>
              <p:tags r:id="rId8"/>
            </p:custDataLst>
          </p:nvPr>
        </p:nvPicPr>
        <p:blipFill>
          <a:blip r:embed="rId7" r:link="rId6"/>
          <a:stretch>
            <a:fillRect/>
          </a:stretch>
        </p:blipFill>
        <p:spPr>
          <a:xfrm>
            <a:off x="11471910" y="0"/>
            <a:ext cx="720090" cy="514350"/>
          </a:xfrm>
          <a:prstGeom prst="rect">
            <a:avLst/>
          </a:prstGeom>
        </p:spPr>
      </p:pic>
      <p:sp>
        <p:nvSpPr>
          <p:cNvPr id="20" name="任意多边形: 形状 19"/>
          <p:cNvSpPr/>
          <p:nvPr>
            <p:custDataLst>
              <p:tags r:id="rId9"/>
            </p:custDataLst>
          </p:nvPr>
        </p:nvSpPr>
        <p:spPr>
          <a:xfrm>
            <a:off x="4742303" y="1800914"/>
            <a:ext cx="7449696" cy="5058061"/>
          </a:xfrm>
          <a:custGeom>
            <a:gdLst>
              <a:gd name="connsiteX0" fmla="*/ 4941339 w 7449696"/>
              <a:gd name="connsiteY0" fmla="*/ 0 h 5058061"/>
              <a:gd name="connsiteX1" fmla="*/ 7296676 w 7449696"/>
              <a:gd name="connsiteY1" fmla="*/ 596394 h 5058061"/>
              <a:gd name="connsiteX2" fmla="*/ 7449696 w 7449696"/>
              <a:gd name="connsiteY2" fmla="*/ 689356 h 5058061"/>
              <a:gd name="connsiteX3" fmla="*/ 7449696 w 7449696"/>
              <a:gd name="connsiteY3" fmla="*/ 5058061 h 5058061"/>
              <a:gd name="connsiteX4" fmla="*/ 2952 w 7449696"/>
              <a:gd name="connsiteY4" fmla="*/ 5058061 h 5058061"/>
              <a:gd name="connsiteX5" fmla="*/ 0 w 7449696"/>
              <a:gd name="connsiteY5" fmla="*/ 4941340 h 5058061"/>
              <a:gd name="connsiteX6" fmla="*/ 4941339 w 7449696"/>
              <a:gd name="connsiteY6" fmla="*/ 0 h 505806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449696" h="5058061">
                <a:moveTo>
                  <a:pt x="4941339" y="0"/>
                </a:moveTo>
                <a:cubicBezTo>
                  <a:pt x="5794160" y="0"/>
                  <a:pt x="6596521" y="216047"/>
                  <a:pt x="7296676" y="596394"/>
                </a:cubicBezTo>
                <a:lnTo>
                  <a:pt x="7449696" y="689356"/>
                </a:lnTo>
                <a:lnTo>
                  <a:pt x="7449696" y="5058061"/>
                </a:lnTo>
                <a:lnTo>
                  <a:pt x="2952" y="5058061"/>
                </a:lnTo>
                <a:lnTo>
                  <a:pt x="0" y="4941340"/>
                </a:lnTo>
                <a:cubicBezTo>
                  <a:pt x="0" y="2212313"/>
                  <a:pt x="2212313" y="0"/>
                  <a:pt x="4941339" y="0"/>
                </a:cubicBezTo>
                <a:close/>
              </a:path>
            </a:pathLst>
          </a:custGeom>
          <a:pattFill prst="ltUpDiag">
            <a:fgClr>
              <a:schemeClr val="accent1">
                <a:lumMod val="20000"/>
                <a:lumOff val="80000"/>
              </a:schemeClr>
            </a:fgClr>
            <a:bgClr>
              <a:schemeClr val="lt1">
                <a:lumMod val="9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3" name="任意多边形: 形状 12"/>
          <p:cNvSpPr/>
          <p:nvPr>
            <p:custDataLst>
              <p:tags r:id="rId10"/>
            </p:custDataLst>
          </p:nvPr>
        </p:nvSpPr>
        <p:spPr>
          <a:xfrm>
            <a:off x="1" y="3038168"/>
            <a:ext cx="5230153" cy="3835320"/>
          </a:xfrm>
          <a:custGeom>
            <a:gdLst>
              <a:gd name="connsiteX0" fmla="*/ 2147740 w 5230153"/>
              <a:gd name="connsiteY0" fmla="*/ 0 h 3835320"/>
              <a:gd name="connsiteX1" fmla="*/ 5230153 w 5230153"/>
              <a:gd name="connsiteY1" fmla="*/ 3082413 h 3835320"/>
              <a:gd name="connsiteX2" fmla="*/ 5167530 w 5230153"/>
              <a:gd name="connsiteY2" fmla="*/ 3703627 h 3835320"/>
              <a:gd name="connsiteX3" fmla="*/ 5133668 w 5230153"/>
              <a:gd name="connsiteY3" fmla="*/ 3835320 h 3835320"/>
              <a:gd name="connsiteX4" fmla="*/ 0 w 5230153"/>
              <a:gd name="connsiteY4" fmla="*/ 3835320 h 3835320"/>
              <a:gd name="connsiteX5" fmla="*/ 0 w 5230153"/>
              <a:gd name="connsiteY5" fmla="*/ 873866 h 3835320"/>
              <a:gd name="connsiteX6" fmla="*/ 187039 w 5230153"/>
              <a:gd name="connsiteY6" fmla="*/ 703873 h 3835320"/>
              <a:gd name="connsiteX7" fmla="*/ 2147740 w 5230153"/>
              <a:gd name="connsiteY7" fmla="*/ 0 h 38353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230153" h="3835320">
                <a:moveTo>
                  <a:pt x="2147740" y="0"/>
                </a:moveTo>
                <a:cubicBezTo>
                  <a:pt x="3850110" y="0"/>
                  <a:pt x="5230153" y="1380043"/>
                  <a:pt x="5230153" y="3082413"/>
                </a:cubicBezTo>
                <a:cubicBezTo>
                  <a:pt x="5230153" y="3295210"/>
                  <a:pt x="5208590" y="3502969"/>
                  <a:pt x="5167530" y="3703627"/>
                </a:cubicBezTo>
                <a:lnTo>
                  <a:pt x="5133668" y="3835320"/>
                </a:lnTo>
                <a:lnTo>
                  <a:pt x="0" y="3835320"/>
                </a:lnTo>
                <a:lnTo>
                  <a:pt x="0" y="873866"/>
                </a:lnTo>
                <a:lnTo>
                  <a:pt x="187039" y="703873"/>
                </a:lnTo>
                <a:cubicBezTo>
                  <a:pt x="719862" y="264149"/>
                  <a:pt x="1402953" y="0"/>
                  <a:pt x="2147740" y="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7" name="矩形 6"/>
          <p:cNvSpPr/>
          <p:nvPr>
            <p:custDataLst>
              <p:tags r:id="rId11"/>
            </p:custDataLst>
          </p:nvPr>
        </p:nvSpPr>
        <p:spPr>
          <a:xfrm>
            <a:off x="603738" y="2035745"/>
            <a:ext cx="10984523" cy="4466492"/>
          </a:xfrm>
          <a:prstGeom prst="rect">
            <a:avLst/>
          </a:prstGeom>
          <a:solidFill>
            <a:schemeClr val="lt2"/>
          </a:solidFill>
          <a:ln>
            <a:noFill/>
          </a:ln>
          <a:effectLst>
            <a:outerShdw blurRad="76200" sx="101000" sy="101000" algn="ctr" rotWithShape="0">
              <a:schemeClr val="dk1">
                <a:lumMod val="95000"/>
                <a:lumOff val="5000"/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4" name="文本框 3"/>
          <p:cNvSpPr txBox="1"/>
          <p:nvPr>
            <p:custDataLst>
              <p:tags r:id="rId12"/>
            </p:custDataLst>
          </p:nvPr>
        </p:nvSpPr>
        <p:spPr>
          <a:xfrm>
            <a:off x="1066459" y="1309507"/>
            <a:ext cx="10059078" cy="386861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30000"/>
              </a:lnSpc>
              <a:spcAft>
                <a:spcPts val="1000"/>
              </a:spcAft>
              <a:defRPr sz="1600" kern="1200" spc="15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10000"/>
              </a:lnSpc>
              <a:spcAft>
                <a:spcPts val="200"/>
              </a:spcAft>
            </a:pPr>
            <a:r>
              <a:rPr lang="zh-CN" altLang="en-US" sz="1800"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/>
                <a:sym typeface="+mn-ea"/>
              </a:rPr>
              <a:t>验证期</a:t>
            </a:r>
            <a:endParaRPr lang="zh-CN" altLang="en-US" sz="1800"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13"/>
            </p:custDataLst>
          </p:nvPr>
        </p:nvSpPr>
        <p:spPr>
          <a:xfrm>
            <a:off x="1066459" y="2296597"/>
            <a:ext cx="10059078" cy="3667652"/>
          </a:xfrm>
          <a:prstGeom prst="rect">
            <a:avLst/>
          </a:prstGeom>
        </p:spPr>
        <p:txBody>
          <a:bodyPr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lnSpc>
                <a:spcPct val="190000"/>
              </a:lnSpc>
              <a:spcAft>
                <a:spcPts val="400"/>
              </a:spcAft>
              <a:buClr>
                <a:schemeClr val="accent1"/>
              </a:buClr>
              <a:buFont typeface="Wingdings" panose="05000000000000000000" pitchFamily="2" charset="2"/>
              <a:buChar char="u"/>
            </a:pPr>
            <a:r>
              <a:rPr lang="zh-CN" altLang="en-US" sz="2200" spc="150">
                <a:solidFill>
                  <a:schemeClr val="dk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产品发布前的筹备阶段，加上发布后到推广前的预备阶段</a:t>
            </a:r>
            <a:endParaRPr lang="zh-CN" altLang="en-US" sz="2200" spc="150">
              <a:solidFill>
                <a:schemeClr val="dk1">
                  <a:lumMod val="75000"/>
                  <a:lumOff val="25000"/>
                </a:schemeClr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marL="285750" indent="-285750">
              <a:lnSpc>
                <a:spcPct val="190000"/>
              </a:lnSpc>
              <a:spcAft>
                <a:spcPts val="400"/>
              </a:spcAft>
              <a:buClr>
                <a:schemeClr val="accent1"/>
              </a:buClr>
              <a:buFont typeface="Wingdings" panose="05000000000000000000" pitchFamily="2" charset="2"/>
              <a:buChar char="u"/>
            </a:pPr>
            <a:r>
              <a:rPr lang="zh-CN" altLang="en-US" sz="2200" spc="150">
                <a:solidFill>
                  <a:schemeClr val="dk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这个阶段的主要目标是验证产品是否达到了与试产的匹配，即PMF（Product Market Fit）</a:t>
            </a:r>
            <a:endParaRPr lang="zh-CN" altLang="en-US" sz="2200" spc="150">
              <a:solidFill>
                <a:schemeClr val="dk1">
                  <a:lumMod val="75000"/>
                  <a:lumOff val="25000"/>
                </a:schemeClr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marL="285750" indent="-285750">
              <a:lnSpc>
                <a:spcPct val="190000"/>
              </a:lnSpc>
              <a:spcAft>
                <a:spcPts val="400"/>
              </a:spcAft>
              <a:buClr>
                <a:schemeClr val="accent1"/>
              </a:buClr>
              <a:buFont typeface="Wingdings" panose="05000000000000000000" pitchFamily="2" charset="2"/>
              <a:buChar char="u"/>
            </a:pPr>
            <a:r>
              <a:rPr lang="zh-CN" altLang="en-US" sz="2200" spc="150">
                <a:solidFill>
                  <a:schemeClr val="dk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产品在这个期间要不断修正主打功能，运营主要关注的指标是用户留存，典型的良性表现就是用户用了还想用，成为回头客</a:t>
            </a:r>
            <a:endParaRPr lang="zh-CN" altLang="en-US" sz="2200" spc="150">
              <a:solidFill>
                <a:schemeClr val="dk1">
                  <a:lumMod val="75000"/>
                  <a:lumOff val="25000"/>
                </a:schemeClr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21" name="椭圆 20"/>
          <p:cNvSpPr/>
          <p:nvPr>
            <p:custDataLst>
              <p:tags r:id="rId14"/>
            </p:custDataLst>
          </p:nvPr>
        </p:nvSpPr>
        <p:spPr>
          <a:xfrm>
            <a:off x="277973" y="239843"/>
            <a:ext cx="386396" cy="386396"/>
          </a:xfrm>
          <a:prstGeom prst="ellipse">
            <a:avLst/>
          </a:prstGeom>
          <a:solidFill>
            <a:schemeClr val="accent1">
              <a:lumMod val="20000"/>
              <a:lumOff val="8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22" name="椭圆 21"/>
          <p:cNvSpPr/>
          <p:nvPr>
            <p:custDataLst>
              <p:tags r:id="rId15"/>
            </p:custDataLst>
          </p:nvPr>
        </p:nvSpPr>
        <p:spPr>
          <a:xfrm>
            <a:off x="665006" y="657947"/>
            <a:ext cx="178183" cy="178183"/>
          </a:xfrm>
          <a:prstGeom prst="ellipse">
            <a:avLst/>
          </a:prstGeom>
          <a:solidFill>
            <a:schemeClr val="accent1">
              <a:lumMod val="40000"/>
              <a:lumOff val="60000"/>
              <a:alpha val="6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2" name="矩形 1"/>
          <p:cNvSpPr/>
          <p:nvPr>
            <p:custDataLst>
              <p:tags r:id="rId16"/>
            </p:custDataLst>
          </p:nvPr>
        </p:nvSpPr>
        <p:spPr>
          <a:xfrm>
            <a:off x="1066459" y="565608"/>
            <a:ext cx="10059078" cy="648896"/>
          </a:xfrm>
          <a:prstGeom prst="rect">
            <a:avLst/>
          </a:prstGeom>
          <a:noFill/>
        </p:spPr>
        <p:txBody>
          <a:bodyPr wrap="square" lIns="91440" tIns="45720" rIns="91440" bIns="45720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700" b="1" spc="300">
                <a:solidFill>
                  <a:schemeClr val="dk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/>
              </a:rPr>
              <a:t>不同阶段的运营目标</a:t>
            </a:r>
            <a:endParaRPr lang="zh-CN" altLang="en-US" sz="3700" b="1" spc="300">
              <a:solidFill>
                <a:schemeClr val="dk1">
                  <a:lumMod val="85000"/>
                  <a:lumOff val="1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</p:spTree>
    <p:custDataLst>
      <p:tags r:id="rId17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/>
          <p:nvPr userDrawn="1">
            <p:custDataLst>
              <p:tags r:id="rId5"/>
            </p:custDataLst>
          </p:nvPr>
        </p:nvPicPr>
        <p:blipFill>
          <a:blip r:embed="rId4" r:link="rId3"/>
          <a:stretch>
            <a:fillRect/>
          </a:stretch>
        </p:blipFill>
        <p:spPr>
          <a:xfrm>
            <a:off x="0" y="0"/>
            <a:ext cx="720090" cy="514350"/>
          </a:xfrm>
          <a:prstGeom prst="rect">
            <a:avLst/>
          </a:prstGeom>
        </p:spPr>
      </p:pic>
      <p:pic>
        <p:nvPicPr>
          <p:cNvPr id="3" name="图片 2"/>
          <p:cNvPicPr/>
          <p:nvPr userDrawn="1">
            <p:custDataLst>
              <p:tags r:id="rId8"/>
            </p:custDataLst>
          </p:nvPr>
        </p:nvPicPr>
        <p:blipFill>
          <a:blip r:embed="rId7" r:link="rId6"/>
          <a:stretch>
            <a:fillRect/>
          </a:stretch>
        </p:blipFill>
        <p:spPr>
          <a:xfrm>
            <a:off x="11471910" y="0"/>
            <a:ext cx="720090" cy="514350"/>
          </a:xfrm>
          <a:prstGeom prst="rect">
            <a:avLst/>
          </a:prstGeom>
        </p:spPr>
      </p:pic>
      <p:sp>
        <p:nvSpPr>
          <p:cNvPr id="20" name="任意多边形: 形状 19"/>
          <p:cNvSpPr/>
          <p:nvPr>
            <p:custDataLst>
              <p:tags r:id="rId9"/>
            </p:custDataLst>
          </p:nvPr>
        </p:nvSpPr>
        <p:spPr>
          <a:xfrm>
            <a:off x="4742303" y="1800914"/>
            <a:ext cx="7449696" cy="5058061"/>
          </a:xfrm>
          <a:custGeom>
            <a:gdLst>
              <a:gd name="connsiteX0" fmla="*/ 4941339 w 7449696"/>
              <a:gd name="connsiteY0" fmla="*/ 0 h 5058061"/>
              <a:gd name="connsiteX1" fmla="*/ 7296676 w 7449696"/>
              <a:gd name="connsiteY1" fmla="*/ 596394 h 5058061"/>
              <a:gd name="connsiteX2" fmla="*/ 7449696 w 7449696"/>
              <a:gd name="connsiteY2" fmla="*/ 689356 h 5058061"/>
              <a:gd name="connsiteX3" fmla="*/ 7449696 w 7449696"/>
              <a:gd name="connsiteY3" fmla="*/ 5058061 h 5058061"/>
              <a:gd name="connsiteX4" fmla="*/ 2952 w 7449696"/>
              <a:gd name="connsiteY4" fmla="*/ 5058061 h 5058061"/>
              <a:gd name="connsiteX5" fmla="*/ 0 w 7449696"/>
              <a:gd name="connsiteY5" fmla="*/ 4941340 h 5058061"/>
              <a:gd name="connsiteX6" fmla="*/ 4941339 w 7449696"/>
              <a:gd name="connsiteY6" fmla="*/ 0 h 505806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449696" h="5058061">
                <a:moveTo>
                  <a:pt x="4941339" y="0"/>
                </a:moveTo>
                <a:cubicBezTo>
                  <a:pt x="5794160" y="0"/>
                  <a:pt x="6596521" y="216047"/>
                  <a:pt x="7296676" y="596394"/>
                </a:cubicBezTo>
                <a:lnTo>
                  <a:pt x="7449696" y="689356"/>
                </a:lnTo>
                <a:lnTo>
                  <a:pt x="7449696" y="5058061"/>
                </a:lnTo>
                <a:lnTo>
                  <a:pt x="2952" y="5058061"/>
                </a:lnTo>
                <a:lnTo>
                  <a:pt x="0" y="4941340"/>
                </a:lnTo>
                <a:cubicBezTo>
                  <a:pt x="0" y="2212313"/>
                  <a:pt x="2212313" y="0"/>
                  <a:pt x="4941339" y="0"/>
                </a:cubicBezTo>
                <a:close/>
              </a:path>
            </a:pathLst>
          </a:custGeom>
          <a:pattFill prst="ltUpDiag">
            <a:fgClr>
              <a:schemeClr val="accent1">
                <a:lumMod val="20000"/>
                <a:lumOff val="80000"/>
              </a:schemeClr>
            </a:fgClr>
            <a:bgClr>
              <a:schemeClr val="lt1">
                <a:lumMod val="9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3" name="任意多边形: 形状 12"/>
          <p:cNvSpPr/>
          <p:nvPr>
            <p:custDataLst>
              <p:tags r:id="rId10"/>
            </p:custDataLst>
          </p:nvPr>
        </p:nvSpPr>
        <p:spPr>
          <a:xfrm>
            <a:off x="1" y="3038168"/>
            <a:ext cx="5230153" cy="3835320"/>
          </a:xfrm>
          <a:custGeom>
            <a:gdLst>
              <a:gd name="connsiteX0" fmla="*/ 2147740 w 5230153"/>
              <a:gd name="connsiteY0" fmla="*/ 0 h 3835320"/>
              <a:gd name="connsiteX1" fmla="*/ 5230153 w 5230153"/>
              <a:gd name="connsiteY1" fmla="*/ 3082413 h 3835320"/>
              <a:gd name="connsiteX2" fmla="*/ 5167530 w 5230153"/>
              <a:gd name="connsiteY2" fmla="*/ 3703627 h 3835320"/>
              <a:gd name="connsiteX3" fmla="*/ 5133668 w 5230153"/>
              <a:gd name="connsiteY3" fmla="*/ 3835320 h 3835320"/>
              <a:gd name="connsiteX4" fmla="*/ 0 w 5230153"/>
              <a:gd name="connsiteY4" fmla="*/ 3835320 h 3835320"/>
              <a:gd name="connsiteX5" fmla="*/ 0 w 5230153"/>
              <a:gd name="connsiteY5" fmla="*/ 873866 h 3835320"/>
              <a:gd name="connsiteX6" fmla="*/ 187039 w 5230153"/>
              <a:gd name="connsiteY6" fmla="*/ 703873 h 3835320"/>
              <a:gd name="connsiteX7" fmla="*/ 2147740 w 5230153"/>
              <a:gd name="connsiteY7" fmla="*/ 0 h 38353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230153" h="3835320">
                <a:moveTo>
                  <a:pt x="2147740" y="0"/>
                </a:moveTo>
                <a:cubicBezTo>
                  <a:pt x="3850110" y="0"/>
                  <a:pt x="5230153" y="1380043"/>
                  <a:pt x="5230153" y="3082413"/>
                </a:cubicBezTo>
                <a:cubicBezTo>
                  <a:pt x="5230153" y="3295210"/>
                  <a:pt x="5208590" y="3502969"/>
                  <a:pt x="5167530" y="3703627"/>
                </a:cubicBezTo>
                <a:lnTo>
                  <a:pt x="5133668" y="3835320"/>
                </a:lnTo>
                <a:lnTo>
                  <a:pt x="0" y="3835320"/>
                </a:lnTo>
                <a:lnTo>
                  <a:pt x="0" y="873866"/>
                </a:lnTo>
                <a:lnTo>
                  <a:pt x="187039" y="703873"/>
                </a:lnTo>
                <a:cubicBezTo>
                  <a:pt x="719862" y="264149"/>
                  <a:pt x="1402953" y="0"/>
                  <a:pt x="2147740" y="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7" name="矩形 6"/>
          <p:cNvSpPr/>
          <p:nvPr>
            <p:custDataLst>
              <p:tags r:id="rId11"/>
            </p:custDataLst>
          </p:nvPr>
        </p:nvSpPr>
        <p:spPr>
          <a:xfrm>
            <a:off x="603738" y="2035745"/>
            <a:ext cx="10984523" cy="4466492"/>
          </a:xfrm>
          <a:prstGeom prst="rect">
            <a:avLst/>
          </a:prstGeom>
          <a:solidFill>
            <a:schemeClr val="lt2"/>
          </a:solidFill>
          <a:ln>
            <a:noFill/>
          </a:ln>
          <a:effectLst>
            <a:outerShdw blurRad="76200" sx="101000" sy="101000" algn="ctr" rotWithShape="0">
              <a:schemeClr val="dk1">
                <a:lumMod val="95000"/>
                <a:lumOff val="5000"/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4" name="文本框 3"/>
          <p:cNvSpPr txBox="1"/>
          <p:nvPr>
            <p:custDataLst>
              <p:tags r:id="rId12"/>
            </p:custDataLst>
          </p:nvPr>
        </p:nvSpPr>
        <p:spPr>
          <a:xfrm>
            <a:off x="1066459" y="1309507"/>
            <a:ext cx="10059078" cy="386861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30000"/>
              </a:lnSpc>
              <a:spcAft>
                <a:spcPts val="1000"/>
              </a:spcAft>
              <a:defRPr sz="1600" kern="1200" spc="15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10000"/>
              </a:lnSpc>
              <a:spcAft>
                <a:spcPts val="200"/>
              </a:spcAft>
            </a:pPr>
            <a:r>
              <a:rPr lang="zh-CN" altLang="en-US" sz="1800"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/>
                <a:sym typeface="+mn-ea"/>
              </a:rPr>
              <a:t>爆发期</a:t>
            </a:r>
            <a:endParaRPr lang="zh-CN" altLang="en-US" sz="1800"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13"/>
            </p:custDataLst>
          </p:nvPr>
        </p:nvSpPr>
        <p:spPr>
          <a:xfrm>
            <a:off x="1066459" y="2296597"/>
            <a:ext cx="10059078" cy="3667652"/>
          </a:xfrm>
          <a:prstGeom prst="rect">
            <a:avLst/>
          </a:prstGeom>
        </p:spPr>
        <p:txBody>
          <a:bodyPr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lnSpc>
                <a:spcPct val="190000"/>
              </a:lnSpc>
              <a:spcAft>
                <a:spcPts val="400"/>
              </a:spcAft>
              <a:buClr>
                <a:schemeClr val="accent1"/>
              </a:buClr>
              <a:buFont typeface="Wingdings" panose="05000000000000000000" pitchFamily="2" charset="2"/>
              <a:buChar char="u"/>
            </a:pPr>
            <a:r>
              <a:rPr lang="zh-CN" altLang="en-US" sz="2200" spc="150">
                <a:solidFill>
                  <a:schemeClr val="dk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/>
              </a:rPr>
              <a:t>产品验证完成后的开始大面积推广，即进入爆发期</a:t>
            </a:r>
            <a:endParaRPr lang="zh-CN" altLang="en-US" sz="2200" spc="150">
              <a:solidFill>
                <a:schemeClr val="dk1">
                  <a:lumMod val="75000"/>
                  <a:lumOff val="25000"/>
                </a:schemeClr>
              </a:solidFill>
              <a:latin typeface="微软雅黑" panose="020b0503020204020204" charset="-122"/>
              <a:ea typeface="微软雅黑"/>
            </a:endParaRPr>
          </a:p>
          <a:p>
            <a:pPr marL="285750" indent="-285750">
              <a:lnSpc>
                <a:spcPct val="190000"/>
              </a:lnSpc>
              <a:spcAft>
                <a:spcPts val="400"/>
              </a:spcAft>
              <a:buClr>
                <a:schemeClr val="accent1"/>
              </a:buClr>
              <a:buFont typeface="Wingdings" panose="05000000000000000000" pitchFamily="2" charset="2"/>
              <a:buChar char="u"/>
            </a:pPr>
            <a:r>
              <a:rPr lang="zh-CN" altLang="en-US" sz="2200" spc="150">
                <a:solidFill>
                  <a:schemeClr val="dk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/>
              </a:rPr>
              <a:t>此阶段产品依然在围绕核心功能进行强化，但用户数会迅速增加，运营工作的主要目标是拉新</a:t>
            </a:r>
            <a:endParaRPr lang="zh-CN" altLang="en-US" sz="2200" spc="150">
              <a:solidFill>
                <a:schemeClr val="dk1">
                  <a:lumMod val="75000"/>
                  <a:lumOff val="25000"/>
                </a:schemeClr>
              </a:solidFill>
              <a:latin typeface="微软雅黑" panose="020b0503020204020204" charset="-122"/>
              <a:ea typeface="微软雅黑"/>
            </a:endParaRPr>
          </a:p>
          <a:p>
            <a:pPr marL="285750" indent="-285750">
              <a:lnSpc>
                <a:spcPct val="190000"/>
              </a:lnSpc>
              <a:spcAft>
                <a:spcPts val="400"/>
              </a:spcAft>
              <a:buClr>
                <a:schemeClr val="accent1"/>
              </a:buClr>
              <a:buFont typeface="Wingdings" panose="05000000000000000000" pitchFamily="2" charset="2"/>
              <a:buChar char="u"/>
            </a:pPr>
            <a:r>
              <a:rPr lang="zh-CN" altLang="en-US" sz="2200" spc="150">
                <a:solidFill>
                  <a:schemeClr val="dk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/>
              </a:rPr>
              <a:t>运营的主要目标是拉新</a:t>
            </a:r>
            <a:endParaRPr lang="zh-CN" altLang="en-US" sz="2200" spc="150">
              <a:solidFill>
                <a:schemeClr val="dk1">
                  <a:lumMod val="75000"/>
                  <a:lumOff val="2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21" name="椭圆 20"/>
          <p:cNvSpPr/>
          <p:nvPr>
            <p:custDataLst>
              <p:tags r:id="rId14"/>
            </p:custDataLst>
          </p:nvPr>
        </p:nvSpPr>
        <p:spPr>
          <a:xfrm>
            <a:off x="277973" y="239843"/>
            <a:ext cx="386396" cy="386396"/>
          </a:xfrm>
          <a:prstGeom prst="ellipse">
            <a:avLst/>
          </a:prstGeom>
          <a:solidFill>
            <a:schemeClr val="accent1">
              <a:lumMod val="20000"/>
              <a:lumOff val="8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22" name="椭圆 21"/>
          <p:cNvSpPr/>
          <p:nvPr>
            <p:custDataLst>
              <p:tags r:id="rId15"/>
            </p:custDataLst>
          </p:nvPr>
        </p:nvSpPr>
        <p:spPr>
          <a:xfrm>
            <a:off x="665006" y="657947"/>
            <a:ext cx="178183" cy="178183"/>
          </a:xfrm>
          <a:prstGeom prst="ellipse">
            <a:avLst/>
          </a:prstGeom>
          <a:solidFill>
            <a:schemeClr val="accent1">
              <a:lumMod val="40000"/>
              <a:lumOff val="60000"/>
              <a:alpha val="6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2" name="矩形 1"/>
          <p:cNvSpPr/>
          <p:nvPr>
            <p:custDataLst>
              <p:tags r:id="rId16"/>
            </p:custDataLst>
          </p:nvPr>
        </p:nvSpPr>
        <p:spPr>
          <a:xfrm>
            <a:off x="1066459" y="565608"/>
            <a:ext cx="10059078" cy="648896"/>
          </a:xfrm>
          <a:prstGeom prst="rect">
            <a:avLst/>
          </a:prstGeom>
          <a:noFill/>
        </p:spPr>
        <p:txBody>
          <a:bodyPr wrap="square" lIns="91440" tIns="45720" rIns="91440" bIns="45720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700" b="1" spc="300">
                <a:solidFill>
                  <a:schemeClr val="dk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/>
              </a:rPr>
              <a:t>不同阶段的运营目标</a:t>
            </a:r>
            <a:endParaRPr lang="zh-CN" altLang="en-US" sz="3700" b="1" spc="300">
              <a:solidFill>
                <a:schemeClr val="dk1">
                  <a:lumMod val="85000"/>
                  <a:lumOff val="1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</p:spTree>
    <p:custDataLst>
      <p:tags r:id="rId17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/>
          <p:nvPr userDrawn="1">
            <p:custDataLst>
              <p:tags r:id="rId5"/>
            </p:custDataLst>
          </p:nvPr>
        </p:nvPicPr>
        <p:blipFill>
          <a:blip r:embed="rId4" r:link="rId3"/>
          <a:stretch>
            <a:fillRect/>
          </a:stretch>
        </p:blipFill>
        <p:spPr>
          <a:xfrm>
            <a:off x="0" y="0"/>
            <a:ext cx="720090" cy="514350"/>
          </a:xfrm>
          <a:prstGeom prst="rect">
            <a:avLst/>
          </a:prstGeom>
        </p:spPr>
      </p:pic>
      <p:pic>
        <p:nvPicPr>
          <p:cNvPr id="3" name="图片 2"/>
          <p:cNvPicPr/>
          <p:nvPr userDrawn="1">
            <p:custDataLst>
              <p:tags r:id="rId8"/>
            </p:custDataLst>
          </p:nvPr>
        </p:nvPicPr>
        <p:blipFill>
          <a:blip r:embed="rId7" r:link="rId6"/>
          <a:stretch>
            <a:fillRect/>
          </a:stretch>
        </p:blipFill>
        <p:spPr>
          <a:xfrm>
            <a:off x="11471910" y="0"/>
            <a:ext cx="720090" cy="514350"/>
          </a:xfrm>
          <a:prstGeom prst="rect">
            <a:avLst/>
          </a:prstGeom>
        </p:spPr>
      </p:pic>
      <p:sp>
        <p:nvSpPr>
          <p:cNvPr id="20" name="任意多边形: 形状 19"/>
          <p:cNvSpPr/>
          <p:nvPr>
            <p:custDataLst>
              <p:tags r:id="rId9"/>
            </p:custDataLst>
          </p:nvPr>
        </p:nvSpPr>
        <p:spPr>
          <a:xfrm>
            <a:off x="4742303" y="1800914"/>
            <a:ext cx="7449696" cy="5058061"/>
          </a:xfrm>
          <a:custGeom>
            <a:gdLst>
              <a:gd name="connsiteX0" fmla="*/ 4941339 w 7449696"/>
              <a:gd name="connsiteY0" fmla="*/ 0 h 5058061"/>
              <a:gd name="connsiteX1" fmla="*/ 7296676 w 7449696"/>
              <a:gd name="connsiteY1" fmla="*/ 596394 h 5058061"/>
              <a:gd name="connsiteX2" fmla="*/ 7449696 w 7449696"/>
              <a:gd name="connsiteY2" fmla="*/ 689356 h 5058061"/>
              <a:gd name="connsiteX3" fmla="*/ 7449696 w 7449696"/>
              <a:gd name="connsiteY3" fmla="*/ 5058061 h 5058061"/>
              <a:gd name="connsiteX4" fmla="*/ 2952 w 7449696"/>
              <a:gd name="connsiteY4" fmla="*/ 5058061 h 5058061"/>
              <a:gd name="connsiteX5" fmla="*/ 0 w 7449696"/>
              <a:gd name="connsiteY5" fmla="*/ 4941340 h 5058061"/>
              <a:gd name="connsiteX6" fmla="*/ 4941339 w 7449696"/>
              <a:gd name="connsiteY6" fmla="*/ 0 h 505806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449696" h="5058061">
                <a:moveTo>
                  <a:pt x="4941339" y="0"/>
                </a:moveTo>
                <a:cubicBezTo>
                  <a:pt x="5794160" y="0"/>
                  <a:pt x="6596521" y="216047"/>
                  <a:pt x="7296676" y="596394"/>
                </a:cubicBezTo>
                <a:lnTo>
                  <a:pt x="7449696" y="689356"/>
                </a:lnTo>
                <a:lnTo>
                  <a:pt x="7449696" y="5058061"/>
                </a:lnTo>
                <a:lnTo>
                  <a:pt x="2952" y="5058061"/>
                </a:lnTo>
                <a:lnTo>
                  <a:pt x="0" y="4941340"/>
                </a:lnTo>
                <a:cubicBezTo>
                  <a:pt x="0" y="2212313"/>
                  <a:pt x="2212313" y="0"/>
                  <a:pt x="4941339" y="0"/>
                </a:cubicBezTo>
                <a:close/>
              </a:path>
            </a:pathLst>
          </a:custGeom>
          <a:pattFill prst="ltUpDiag">
            <a:fgClr>
              <a:schemeClr val="accent1">
                <a:lumMod val="20000"/>
                <a:lumOff val="80000"/>
              </a:schemeClr>
            </a:fgClr>
            <a:bgClr>
              <a:schemeClr val="lt1">
                <a:lumMod val="9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3" name="任意多边形: 形状 12"/>
          <p:cNvSpPr/>
          <p:nvPr>
            <p:custDataLst>
              <p:tags r:id="rId10"/>
            </p:custDataLst>
          </p:nvPr>
        </p:nvSpPr>
        <p:spPr>
          <a:xfrm>
            <a:off x="1" y="3038168"/>
            <a:ext cx="5230153" cy="3835320"/>
          </a:xfrm>
          <a:custGeom>
            <a:gdLst>
              <a:gd name="connsiteX0" fmla="*/ 2147740 w 5230153"/>
              <a:gd name="connsiteY0" fmla="*/ 0 h 3835320"/>
              <a:gd name="connsiteX1" fmla="*/ 5230153 w 5230153"/>
              <a:gd name="connsiteY1" fmla="*/ 3082413 h 3835320"/>
              <a:gd name="connsiteX2" fmla="*/ 5167530 w 5230153"/>
              <a:gd name="connsiteY2" fmla="*/ 3703627 h 3835320"/>
              <a:gd name="connsiteX3" fmla="*/ 5133668 w 5230153"/>
              <a:gd name="connsiteY3" fmla="*/ 3835320 h 3835320"/>
              <a:gd name="connsiteX4" fmla="*/ 0 w 5230153"/>
              <a:gd name="connsiteY4" fmla="*/ 3835320 h 3835320"/>
              <a:gd name="connsiteX5" fmla="*/ 0 w 5230153"/>
              <a:gd name="connsiteY5" fmla="*/ 873866 h 3835320"/>
              <a:gd name="connsiteX6" fmla="*/ 187039 w 5230153"/>
              <a:gd name="connsiteY6" fmla="*/ 703873 h 3835320"/>
              <a:gd name="connsiteX7" fmla="*/ 2147740 w 5230153"/>
              <a:gd name="connsiteY7" fmla="*/ 0 h 38353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230153" h="3835320">
                <a:moveTo>
                  <a:pt x="2147740" y="0"/>
                </a:moveTo>
                <a:cubicBezTo>
                  <a:pt x="3850110" y="0"/>
                  <a:pt x="5230153" y="1380043"/>
                  <a:pt x="5230153" y="3082413"/>
                </a:cubicBezTo>
                <a:cubicBezTo>
                  <a:pt x="5230153" y="3295210"/>
                  <a:pt x="5208590" y="3502969"/>
                  <a:pt x="5167530" y="3703627"/>
                </a:cubicBezTo>
                <a:lnTo>
                  <a:pt x="5133668" y="3835320"/>
                </a:lnTo>
                <a:lnTo>
                  <a:pt x="0" y="3835320"/>
                </a:lnTo>
                <a:lnTo>
                  <a:pt x="0" y="873866"/>
                </a:lnTo>
                <a:lnTo>
                  <a:pt x="187039" y="703873"/>
                </a:lnTo>
                <a:cubicBezTo>
                  <a:pt x="719862" y="264149"/>
                  <a:pt x="1402953" y="0"/>
                  <a:pt x="2147740" y="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7" name="矩形 6"/>
          <p:cNvSpPr/>
          <p:nvPr>
            <p:custDataLst>
              <p:tags r:id="rId11"/>
            </p:custDataLst>
          </p:nvPr>
        </p:nvSpPr>
        <p:spPr>
          <a:xfrm>
            <a:off x="603738" y="2035745"/>
            <a:ext cx="10984523" cy="4466492"/>
          </a:xfrm>
          <a:prstGeom prst="rect">
            <a:avLst/>
          </a:prstGeom>
          <a:solidFill>
            <a:schemeClr val="lt2"/>
          </a:solidFill>
          <a:ln>
            <a:noFill/>
          </a:ln>
          <a:effectLst>
            <a:outerShdw blurRad="76200" sx="101000" sy="101000" algn="ctr" rotWithShape="0">
              <a:schemeClr val="dk1">
                <a:lumMod val="95000"/>
                <a:lumOff val="5000"/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4" name="文本框 3"/>
          <p:cNvSpPr txBox="1"/>
          <p:nvPr>
            <p:custDataLst>
              <p:tags r:id="rId12"/>
            </p:custDataLst>
          </p:nvPr>
        </p:nvSpPr>
        <p:spPr>
          <a:xfrm>
            <a:off x="1066459" y="1309507"/>
            <a:ext cx="10059078" cy="386861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30000"/>
              </a:lnSpc>
              <a:spcAft>
                <a:spcPts val="1000"/>
              </a:spcAft>
              <a:defRPr sz="1600" kern="1200" spc="15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10000"/>
              </a:lnSpc>
              <a:spcAft>
                <a:spcPts val="200"/>
              </a:spcAft>
            </a:pPr>
            <a:r>
              <a:rPr lang="zh-CN" altLang="en-US" sz="1800"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/>
                <a:sym typeface="+mn-ea"/>
              </a:rPr>
              <a:t>平台期</a:t>
            </a:r>
            <a:endParaRPr lang="zh-CN" altLang="en-US" sz="1800"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13"/>
            </p:custDataLst>
          </p:nvPr>
        </p:nvSpPr>
        <p:spPr>
          <a:xfrm>
            <a:off x="1066459" y="2296597"/>
            <a:ext cx="10059078" cy="3667652"/>
          </a:xfrm>
          <a:prstGeom prst="rect">
            <a:avLst/>
          </a:prstGeom>
        </p:spPr>
        <p:txBody>
          <a:bodyPr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lnSpc>
                <a:spcPct val="190000"/>
              </a:lnSpc>
              <a:spcAft>
                <a:spcPts val="400"/>
              </a:spcAft>
              <a:buClr>
                <a:schemeClr val="accent1"/>
              </a:buClr>
              <a:buFont typeface="Wingdings" panose="05000000000000000000" pitchFamily="2" charset="2"/>
              <a:buChar char="u"/>
            </a:pPr>
            <a:r>
              <a:rPr lang="zh-CN" altLang="en-US" sz="2200" spc="150">
                <a:solidFill>
                  <a:schemeClr val="dk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拉新一段时间后，产品进入平台期</a:t>
            </a:r>
            <a:endParaRPr lang="zh-CN" altLang="en-US" sz="2200" spc="150">
              <a:solidFill>
                <a:schemeClr val="dk1">
                  <a:lumMod val="75000"/>
                  <a:lumOff val="25000"/>
                </a:schemeClr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marL="285750" indent="-285750">
              <a:lnSpc>
                <a:spcPct val="190000"/>
              </a:lnSpc>
              <a:spcAft>
                <a:spcPts val="400"/>
              </a:spcAft>
              <a:buClr>
                <a:schemeClr val="accent1"/>
              </a:buClr>
              <a:buFont typeface="Wingdings" panose="05000000000000000000" pitchFamily="2" charset="2"/>
              <a:buChar char="u"/>
            </a:pPr>
            <a:r>
              <a:rPr lang="zh-CN" altLang="en-US" sz="2200" spc="150">
                <a:solidFill>
                  <a:schemeClr val="dk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产品功能开始扩展，升级2.0版逐渐提上日程</a:t>
            </a:r>
            <a:endParaRPr lang="zh-CN" altLang="en-US" sz="2200" spc="150">
              <a:solidFill>
                <a:schemeClr val="dk1">
                  <a:lumMod val="75000"/>
                  <a:lumOff val="25000"/>
                </a:schemeClr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marL="285750" indent="-285750">
              <a:lnSpc>
                <a:spcPct val="190000"/>
              </a:lnSpc>
              <a:spcAft>
                <a:spcPts val="400"/>
              </a:spcAft>
              <a:buClr>
                <a:schemeClr val="accent1"/>
              </a:buClr>
              <a:buFont typeface="Wingdings" panose="05000000000000000000" pitchFamily="2" charset="2"/>
              <a:buChar char="u"/>
            </a:pPr>
            <a:r>
              <a:rPr lang="zh-CN" altLang="en-US" sz="2200" spc="150">
                <a:solidFill>
                  <a:schemeClr val="dk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运营工作的主要目标是激活用户，也常常说成“促活”，让用户使用产品的时间尽可能增减</a:t>
            </a:r>
            <a:endParaRPr lang="zh-CN" altLang="en-US" sz="2200" spc="150">
              <a:solidFill>
                <a:schemeClr val="dk1">
                  <a:lumMod val="75000"/>
                  <a:lumOff val="25000"/>
                </a:schemeClr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21" name="椭圆 20"/>
          <p:cNvSpPr/>
          <p:nvPr>
            <p:custDataLst>
              <p:tags r:id="rId14"/>
            </p:custDataLst>
          </p:nvPr>
        </p:nvSpPr>
        <p:spPr>
          <a:xfrm>
            <a:off x="277973" y="239843"/>
            <a:ext cx="386396" cy="386396"/>
          </a:xfrm>
          <a:prstGeom prst="ellipse">
            <a:avLst/>
          </a:prstGeom>
          <a:solidFill>
            <a:schemeClr val="accent1">
              <a:lumMod val="20000"/>
              <a:lumOff val="8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22" name="椭圆 21"/>
          <p:cNvSpPr/>
          <p:nvPr>
            <p:custDataLst>
              <p:tags r:id="rId15"/>
            </p:custDataLst>
          </p:nvPr>
        </p:nvSpPr>
        <p:spPr>
          <a:xfrm>
            <a:off x="665006" y="657947"/>
            <a:ext cx="178183" cy="178183"/>
          </a:xfrm>
          <a:prstGeom prst="ellipse">
            <a:avLst/>
          </a:prstGeom>
          <a:solidFill>
            <a:schemeClr val="accent1">
              <a:lumMod val="40000"/>
              <a:lumOff val="60000"/>
              <a:alpha val="6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2" name="矩形 1"/>
          <p:cNvSpPr/>
          <p:nvPr>
            <p:custDataLst>
              <p:tags r:id="rId16"/>
            </p:custDataLst>
          </p:nvPr>
        </p:nvSpPr>
        <p:spPr>
          <a:xfrm>
            <a:off x="1066459" y="565608"/>
            <a:ext cx="10059078" cy="648896"/>
          </a:xfrm>
          <a:prstGeom prst="rect">
            <a:avLst/>
          </a:prstGeom>
          <a:noFill/>
        </p:spPr>
        <p:txBody>
          <a:bodyPr wrap="square" lIns="91440" tIns="45720" rIns="91440" bIns="45720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700" b="1" spc="300">
                <a:solidFill>
                  <a:schemeClr val="dk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/>
              </a:rPr>
              <a:t>不同阶段的运营目标</a:t>
            </a:r>
            <a:endParaRPr lang="zh-CN" altLang="en-US" sz="3700" b="1" spc="300">
              <a:solidFill>
                <a:schemeClr val="dk1">
                  <a:lumMod val="85000"/>
                  <a:lumOff val="1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</p:spTree>
    <p:custDataLst>
      <p:tags r:id="rId17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/>
          <p:nvPr userDrawn="1">
            <p:custDataLst>
              <p:tags r:id="rId5"/>
            </p:custDataLst>
          </p:nvPr>
        </p:nvPicPr>
        <p:blipFill>
          <a:blip r:embed="rId4" r:link="rId3"/>
          <a:stretch>
            <a:fillRect/>
          </a:stretch>
        </p:blipFill>
        <p:spPr>
          <a:xfrm>
            <a:off x="0" y="0"/>
            <a:ext cx="720090" cy="514350"/>
          </a:xfrm>
          <a:prstGeom prst="rect">
            <a:avLst/>
          </a:prstGeom>
        </p:spPr>
      </p:pic>
      <p:pic>
        <p:nvPicPr>
          <p:cNvPr id="3" name="图片 2"/>
          <p:cNvPicPr/>
          <p:nvPr userDrawn="1">
            <p:custDataLst>
              <p:tags r:id="rId8"/>
            </p:custDataLst>
          </p:nvPr>
        </p:nvPicPr>
        <p:blipFill>
          <a:blip r:embed="rId7" r:link="rId6"/>
          <a:stretch>
            <a:fillRect/>
          </a:stretch>
        </p:blipFill>
        <p:spPr>
          <a:xfrm>
            <a:off x="11471910" y="0"/>
            <a:ext cx="720090" cy="514350"/>
          </a:xfrm>
          <a:prstGeom prst="rect">
            <a:avLst/>
          </a:prstGeom>
        </p:spPr>
      </p:pic>
      <p:sp>
        <p:nvSpPr>
          <p:cNvPr id="20" name="任意多边形: 形状 19"/>
          <p:cNvSpPr/>
          <p:nvPr>
            <p:custDataLst>
              <p:tags r:id="rId9"/>
            </p:custDataLst>
          </p:nvPr>
        </p:nvSpPr>
        <p:spPr>
          <a:xfrm>
            <a:off x="4742303" y="1800914"/>
            <a:ext cx="7449696" cy="5058061"/>
          </a:xfrm>
          <a:custGeom>
            <a:gdLst>
              <a:gd name="connsiteX0" fmla="*/ 4941339 w 7449696"/>
              <a:gd name="connsiteY0" fmla="*/ 0 h 5058061"/>
              <a:gd name="connsiteX1" fmla="*/ 7296676 w 7449696"/>
              <a:gd name="connsiteY1" fmla="*/ 596394 h 5058061"/>
              <a:gd name="connsiteX2" fmla="*/ 7449696 w 7449696"/>
              <a:gd name="connsiteY2" fmla="*/ 689356 h 5058061"/>
              <a:gd name="connsiteX3" fmla="*/ 7449696 w 7449696"/>
              <a:gd name="connsiteY3" fmla="*/ 5058061 h 5058061"/>
              <a:gd name="connsiteX4" fmla="*/ 2952 w 7449696"/>
              <a:gd name="connsiteY4" fmla="*/ 5058061 h 5058061"/>
              <a:gd name="connsiteX5" fmla="*/ 0 w 7449696"/>
              <a:gd name="connsiteY5" fmla="*/ 4941340 h 5058061"/>
              <a:gd name="connsiteX6" fmla="*/ 4941339 w 7449696"/>
              <a:gd name="connsiteY6" fmla="*/ 0 h 505806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449696" h="5058061">
                <a:moveTo>
                  <a:pt x="4941339" y="0"/>
                </a:moveTo>
                <a:cubicBezTo>
                  <a:pt x="5794160" y="0"/>
                  <a:pt x="6596521" y="216047"/>
                  <a:pt x="7296676" y="596394"/>
                </a:cubicBezTo>
                <a:lnTo>
                  <a:pt x="7449696" y="689356"/>
                </a:lnTo>
                <a:lnTo>
                  <a:pt x="7449696" y="5058061"/>
                </a:lnTo>
                <a:lnTo>
                  <a:pt x="2952" y="5058061"/>
                </a:lnTo>
                <a:lnTo>
                  <a:pt x="0" y="4941340"/>
                </a:lnTo>
                <a:cubicBezTo>
                  <a:pt x="0" y="2212313"/>
                  <a:pt x="2212313" y="0"/>
                  <a:pt x="4941339" y="0"/>
                </a:cubicBezTo>
                <a:close/>
              </a:path>
            </a:pathLst>
          </a:custGeom>
          <a:pattFill prst="ltUpDiag">
            <a:fgClr>
              <a:schemeClr val="accent1">
                <a:lumMod val="20000"/>
                <a:lumOff val="80000"/>
              </a:schemeClr>
            </a:fgClr>
            <a:bgClr>
              <a:schemeClr val="lt1">
                <a:lumMod val="9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3" name="任意多边形: 形状 12"/>
          <p:cNvSpPr/>
          <p:nvPr>
            <p:custDataLst>
              <p:tags r:id="rId10"/>
            </p:custDataLst>
          </p:nvPr>
        </p:nvSpPr>
        <p:spPr>
          <a:xfrm>
            <a:off x="1" y="3038168"/>
            <a:ext cx="5230153" cy="3835320"/>
          </a:xfrm>
          <a:custGeom>
            <a:gdLst>
              <a:gd name="connsiteX0" fmla="*/ 2147740 w 5230153"/>
              <a:gd name="connsiteY0" fmla="*/ 0 h 3835320"/>
              <a:gd name="connsiteX1" fmla="*/ 5230153 w 5230153"/>
              <a:gd name="connsiteY1" fmla="*/ 3082413 h 3835320"/>
              <a:gd name="connsiteX2" fmla="*/ 5167530 w 5230153"/>
              <a:gd name="connsiteY2" fmla="*/ 3703627 h 3835320"/>
              <a:gd name="connsiteX3" fmla="*/ 5133668 w 5230153"/>
              <a:gd name="connsiteY3" fmla="*/ 3835320 h 3835320"/>
              <a:gd name="connsiteX4" fmla="*/ 0 w 5230153"/>
              <a:gd name="connsiteY4" fmla="*/ 3835320 h 3835320"/>
              <a:gd name="connsiteX5" fmla="*/ 0 w 5230153"/>
              <a:gd name="connsiteY5" fmla="*/ 873866 h 3835320"/>
              <a:gd name="connsiteX6" fmla="*/ 187039 w 5230153"/>
              <a:gd name="connsiteY6" fmla="*/ 703873 h 3835320"/>
              <a:gd name="connsiteX7" fmla="*/ 2147740 w 5230153"/>
              <a:gd name="connsiteY7" fmla="*/ 0 h 38353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230153" h="3835320">
                <a:moveTo>
                  <a:pt x="2147740" y="0"/>
                </a:moveTo>
                <a:cubicBezTo>
                  <a:pt x="3850110" y="0"/>
                  <a:pt x="5230153" y="1380043"/>
                  <a:pt x="5230153" y="3082413"/>
                </a:cubicBezTo>
                <a:cubicBezTo>
                  <a:pt x="5230153" y="3295210"/>
                  <a:pt x="5208590" y="3502969"/>
                  <a:pt x="5167530" y="3703627"/>
                </a:cubicBezTo>
                <a:lnTo>
                  <a:pt x="5133668" y="3835320"/>
                </a:lnTo>
                <a:lnTo>
                  <a:pt x="0" y="3835320"/>
                </a:lnTo>
                <a:lnTo>
                  <a:pt x="0" y="873866"/>
                </a:lnTo>
                <a:lnTo>
                  <a:pt x="187039" y="703873"/>
                </a:lnTo>
                <a:cubicBezTo>
                  <a:pt x="719862" y="264149"/>
                  <a:pt x="1402953" y="0"/>
                  <a:pt x="2147740" y="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7" name="矩形 6"/>
          <p:cNvSpPr/>
          <p:nvPr>
            <p:custDataLst>
              <p:tags r:id="rId11"/>
            </p:custDataLst>
          </p:nvPr>
        </p:nvSpPr>
        <p:spPr>
          <a:xfrm>
            <a:off x="603738" y="2035745"/>
            <a:ext cx="10984523" cy="4466492"/>
          </a:xfrm>
          <a:prstGeom prst="rect">
            <a:avLst/>
          </a:prstGeom>
          <a:solidFill>
            <a:schemeClr val="lt2"/>
          </a:solidFill>
          <a:ln>
            <a:noFill/>
          </a:ln>
          <a:effectLst>
            <a:outerShdw blurRad="76200" sx="101000" sy="101000" algn="ctr" rotWithShape="0">
              <a:schemeClr val="dk1">
                <a:lumMod val="95000"/>
                <a:lumOff val="5000"/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4" name="文本框 3"/>
          <p:cNvSpPr txBox="1"/>
          <p:nvPr>
            <p:custDataLst>
              <p:tags r:id="rId12"/>
            </p:custDataLst>
          </p:nvPr>
        </p:nvSpPr>
        <p:spPr>
          <a:xfrm>
            <a:off x="1066459" y="1309507"/>
            <a:ext cx="10059078" cy="386861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30000"/>
              </a:lnSpc>
              <a:spcAft>
                <a:spcPts val="1000"/>
              </a:spcAft>
              <a:defRPr sz="1600" kern="1200" spc="15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10000"/>
              </a:lnSpc>
              <a:spcAft>
                <a:spcPts val="200"/>
              </a:spcAft>
            </a:pPr>
            <a:r>
              <a:rPr lang="zh-CN" altLang="en-US" sz="1800"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/>
                <a:sym typeface="+mn-ea"/>
              </a:rPr>
              <a:t>衰退期</a:t>
            </a:r>
            <a:endParaRPr lang="zh-CN" altLang="en-US" sz="1800"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13"/>
            </p:custDataLst>
          </p:nvPr>
        </p:nvSpPr>
        <p:spPr>
          <a:xfrm>
            <a:off x="1066459" y="2296597"/>
            <a:ext cx="10059078" cy="3667652"/>
          </a:xfrm>
          <a:prstGeom prst="rect">
            <a:avLst/>
          </a:prstGeom>
        </p:spPr>
        <p:txBody>
          <a:bodyPr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lnSpc>
                <a:spcPct val="190000"/>
              </a:lnSpc>
              <a:spcAft>
                <a:spcPts val="400"/>
              </a:spcAft>
              <a:buClr>
                <a:schemeClr val="accent1"/>
              </a:buClr>
              <a:buFont typeface="Wingdings" panose="05000000000000000000" pitchFamily="2" charset="2"/>
              <a:buChar char="u"/>
            </a:pPr>
            <a:r>
              <a:rPr lang="zh-CN" altLang="en-US" sz="2200" spc="150">
                <a:solidFill>
                  <a:schemeClr val="dk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/>
              </a:rPr>
              <a:t>进入衰退期以后，产品仅需要维护</a:t>
            </a:r>
            <a:endParaRPr lang="zh-CN" altLang="en-US" sz="2200" spc="150">
              <a:solidFill>
                <a:schemeClr val="dk1">
                  <a:lumMod val="75000"/>
                  <a:lumOff val="25000"/>
                </a:schemeClr>
              </a:solidFill>
              <a:latin typeface="微软雅黑" panose="020b0503020204020204" charset="-122"/>
              <a:ea typeface="微软雅黑"/>
            </a:endParaRPr>
          </a:p>
          <a:p>
            <a:pPr marL="285750" indent="-285750">
              <a:lnSpc>
                <a:spcPct val="190000"/>
              </a:lnSpc>
              <a:spcAft>
                <a:spcPts val="400"/>
              </a:spcAft>
              <a:buClr>
                <a:schemeClr val="accent1"/>
              </a:buClr>
              <a:buFont typeface="Wingdings" panose="05000000000000000000" pitchFamily="2" charset="2"/>
              <a:buChar char="u"/>
            </a:pPr>
            <a:r>
              <a:rPr lang="zh-CN" altLang="en-US" sz="2200" spc="150">
                <a:solidFill>
                  <a:schemeClr val="dk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/>
              </a:rPr>
              <a:t>运营能做的事情就是想方设法榨取产品的剩余价值</a:t>
            </a:r>
            <a:endParaRPr lang="zh-CN" altLang="en-US" sz="2200" spc="150">
              <a:solidFill>
                <a:schemeClr val="dk1">
                  <a:lumMod val="75000"/>
                  <a:lumOff val="2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21" name="椭圆 20"/>
          <p:cNvSpPr/>
          <p:nvPr>
            <p:custDataLst>
              <p:tags r:id="rId14"/>
            </p:custDataLst>
          </p:nvPr>
        </p:nvSpPr>
        <p:spPr>
          <a:xfrm>
            <a:off x="277973" y="239843"/>
            <a:ext cx="386396" cy="386396"/>
          </a:xfrm>
          <a:prstGeom prst="ellipse">
            <a:avLst/>
          </a:prstGeom>
          <a:solidFill>
            <a:schemeClr val="accent1">
              <a:lumMod val="20000"/>
              <a:lumOff val="8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22" name="椭圆 21"/>
          <p:cNvSpPr/>
          <p:nvPr>
            <p:custDataLst>
              <p:tags r:id="rId15"/>
            </p:custDataLst>
          </p:nvPr>
        </p:nvSpPr>
        <p:spPr>
          <a:xfrm>
            <a:off x="665006" y="657947"/>
            <a:ext cx="178183" cy="178183"/>
          </a:xfrm>
          <a:prstGeom prst="ellipse">
            <a:avLst/>
          </a:prstGeom>
          <a:solidFill>
            <a:schemeClr val="accent1">
              <a:lumMod val="40000"/>
              <a:lumOff val="60000"/>
              <a:alpha val="6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2" name="矩形 1"/>
          <p:cNvSpPr/>
          <p:nvPr>
            <p:custDataLst>
              <p:tags r:id="rId16"/>
            </p:custDataLst>
          </p:nvPr>
        </p:nvSpPr>
        <p:spPr>
          <a:xfrm>
            <a:off x="1066459" y="565608"/>
            <a:ext cx="10059078" cy="648896"/>
          </a:xfrm>
          <a:prstGeom prst="rect">
            <a:avLst/>
          </a:prstGeom>
          <a:noFill/>
        </p:spPr>
        <p:txBody>
          <a:bodyPr wrap="square" lIns="91440" tIns="45720" rIns="91440" bIns="45720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700" b="1" spc="300">
                <a:solidFill>
                  <a:schemeClr val="dk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/>
              </a:rPr>
              <a:t>不同阶段的运营目标</a:t>
            </a:r>
            <a:endParaRPr lang="zh-CN" altLang="en-US" sz="3700" b="1" spc="300">
              <a:solidFill>
                <a:schemeClr val="dk1">
                  <a:lumMod val="85000"/>
                  <a:lumOff val="1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</p:spTree>
    <p:custDataLst>
      <p:tags r:id="rId17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https://d.book118.com/455304342344011100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0"/>
  <p:tag name="KSO_WM_UNIT_INDEX" val="0"/>
  <p:tag name="KSO_WM_UNIT_LAYERLEVEL" val="1"/>
  <p:tag name="KSO_WM_UNIT_SUBTYPE" val="h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0"/>
  <p:tag name="KSO_WM_UNIT_INDEX" val="0"/>
  <p:tag name="KSO_WM_UNIT_LAYERLEVEL" val="1"/>
  <p:tag name="KSO_WM_UNIT_SUBTYPE" val="h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0"/>
  <p:tag name="KSO_WM_UNIT_INDEX" val="0"/>
  <p:tag name="KSO_WM_UNIT_LAYERLEVEL" val="1"/>
  <p:tag name="KSO_WM_UNIT_SUBTYPE" val="h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0"/>
  <p:tag name="KSO_WM_UNIT_INDEX" val="0"/>
  <p:tag name="KSO_WM_UNIT_LAYERLEVEL" val="1"/>
  <p:tag name="KSO_WM_UNIT_SUBTYPE" val="h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0"/>
  <p:tag name="KSO_WM_UNIT_INDEX" val="0"/>
  <p:tag name="KSO_WM_UNIT_LAYERLEVEL" val="1"/>
  <p:tag name="KSO_WM_UNIT_SUBTYPE" val="h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0"/>
  <p:tag name="KSO_WM_UNIT_INDEX" val="0"/>
  <p:tag name="KSO_WM_UNIT_LAYERLEVEL" val="1"/>
  <p:tag name="KSO_WM_UNIT_SUBTYPE" val="h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447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447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4473"/>
  <p:tag name="KSO_WM_TEMPLATE_MASTER_THUMB_INDEX" val="12"/>
  <p:tag name="KSO_WM_TEMPLATE_MASTER_TYPE" val="1"/>
  <p:tag name="KSO_WM_TEMPLATE_SUBCATEGORY" val="17"/>
  <p:tag name="KSO_WM_TEMPLATE_THUMBS_INDEX" val="1、4、7、8、9、12、16、21、24、25、26、27、30、33、36、39、40、4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4473"/>
  <p:tag name="KSO_WM_UNIT_COMPATIBLE" val="0"/>
  <p:tag name="KSO_WM_UNIT_DIAGRAM_ISNUMVISUAL" val="0"/>
  <p:tag name="KSO_WM_UNIT_DIAGRAM_ISREFERUNIT" val="0"/>
  <p:tag name="KSO_WM_UNIT_HIGHLIGHT" val="0"/>
  <p:tag name="KSO_WM_UNIT_ID" val="custom2020447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品牌营销策划书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7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4473"/>
  <p:tag name="KSO_WM_UNIT_COMPATIBLE" val="0"/>
  <p:tag name="KSO_WM_UNIT_DIAGRAM_ISNUMVISUAL" val="0"/>
  <p:tag name="KSO_WM_UNIT_DIAGRAM_ISREFERUNIT" val="0"/>
  <p:tag name="KSO_WM_UNIT_HIGHLIGHT" val="0"/>
  <p:tag name="KSO_WM_UNIT_ID" val="custom20204473_1*b*2"/>
  <p:tag name="KSO_WM_UNIT_INDEX" val="2"/>
  <p:tag name="KSO_WM_UNIT_ISCONTENTSTITLE" val="0"/>
  <p:tag name="KSO_WM_UNIT_ISNUMDGMTITLE" val="0"/>
  <p:tag name="KSO_WM_UNIT_LAYERLEVEL" val="1"/>
  <p:tag name="KSO_WM_UNIT_NOCLEAR" val="0"/>
  <p:tag name="KSO_WM_UNIT_PRESET_TEXT" val="汇报人"/>
  <p:tag name="KSO_WM_UNIT_TEXT_FILL_FORE_SCHEMECOLOR_INDEX" val="13"/>
  <p:tag name="KSO_WM_UNIT_TEXT_FILL_FORE_SCHEMECOLOR_INDEX_BRIGHTNESS" val="0"/>
  <p:tag name="KSO_WM_UNIT_TEXT_FILL_TYPE" val="1"/>
  <p:tag name="KSO_WM_UNIT_TYPE" val="b"/>
  <p:tag name="KSO_WM_UNIT_VALUE" val="7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4473"/>
  <p:tag name="KSO_WM_UNIT_COMPATIBLE" val="0"/>
  <p:tag name="KSO_WM_UNIT_DIAGRAM_ISNUMVISUAL" val="0"/>
  <p:tag name="KSO_WM_UNIT_DIAGRAM_ISREFERUNIT" val="0"/>
  <p:tag name="KSO_WM_UNIT_HIGHLIGHT" val="0"/>
  <p:tag name="KSO_WM_UNIT_ID" val="custom20204473_1*b*3"/>
  <p:tag name="KSO_WM_UNIT_INDEX" val="3"/>
  <p:tag name="KSO_WM_UNIT_ISCONTENTSTITLE" val="0"/>
  <p:tag name="KSO_WM_UNIT_ISNUMDGMTITLE" val="0"/>
  <p:tag name="KSO_WM_UNIT_LAYERLEVEL" val="1"/>
  <p:tag name="KSO_WM_UNIT_NOCLEAR" val="0"/>
  <p:tag name="KSO_WM_UNIT_PRESET_TEXT" val="汇报日期"/>
  <p:tag name="KSO_WM_UNIT_TEXT_FILL_FORE_SCHEMECOLOR_INDEX" val="13"/>
  <p:tag name="KSO_WM_UNIT_TEXT_FILL_FORE_SCHEMECOLOR_INDEX_BRIGHTNESS" val="0"/>
  <p:tag name="KSO_WM_UNIT_TEXT_FILL_TYPE" val="1"/>
  <p:tag name="KSO_WM_UNIT_TYPE" val="b"/>
  <p:tag name="KSO_WM_UNIT_VALUE" val="7"/>
</p:tagLst>
</file>

<file path=ppt/tags/tag147.xml><?xml version="1.0" encoding="utf-8"?>
<p:tagLst xmlns:p="http://schemas.openxmlformats.org/presentationml/2006/main">
  <p:tag name="KSO_WM_BEAUTIFY_FLAG" val="#wm#"/>
  <p:tag name="KSO_WM_SLIDE_ID" val="custom20204473_1"/>
  <p:tag name="KSO_WM_SLIDE_INDEX" val="1"/>
  <p:tag name="KSO_WM_SLIDE_ITEM_CNT" val="0"/>
  <p:tag name="KSO_WM_SLIDE_LAYOUT" val="a_b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204473"/>
  <p:tag name="KSO_WM_TEMPLATE_MASTER_THUMB_INDEX" val="12"/>
  <p:tag name="KSO_WM_TEMPLATE_MASTER_TYPE" val="1"/>
  <p:tag name="KSO_WM_TEMPLATE_SUBCATEGORY" val="17"/>
  <p:tag name="KSO_WM_TEMPLATE_THUMBS_INDEX" val="1、4、7、8、9、12、16、21、24、25、26、27、30、33、36、39、40、4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4473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custom20204473_7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4473"/>
  <p:tag name="KSO_WM_UNIT_COMPATIBLE" val="1"/>
  <p:tag name="KSO_WM_UNIT_DIAGRAM_ISNUMVISUAL" val="0"/>
  <p:tag name="KSO_WM_UNIT_DIAGRAM_ISREFERUNIT" val="0"/>
  <p:tag name="KSO_WM_UNIT_HIGHLIGHT" val="0"/>
  <p:tag name="KSO_WM_UNIT_ID" val="custom20204473_7*e*1"/>
  <p:tag name="KSO_WM_UNIT_INDEX" val="1"/>
  <p:tag name="KSO_WM_UNIT_LAYERLEVEL" val="1"/>
  <p:tag name="KSO_WM_UNIT_NOCLEAR" val="0"/>
  <p:tag name="KSO_WM_UNIT_PRESET_TEXT" val="01"/>
  <p:tag name="KSO_WM_UNIT_TEXT_FILL_FORE_SCHEMECOLOR_INDEX" val="14"/>
  <p:tag name="KSO_WM_UNIT_TEXT_FILL_FORE_SCHEMECOLOR_INDEX_BRIGHTNESS" val="0"/>
  <p:tag name="KSO_WM_UNIT_TEXT_FILL_TYPE" val="1"/>
  <p:tag name="KSO_WM_UNIT_TYPE" val="e"/>
  <p:tag name="KSO_WM_UNIT_VALUE" val="2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4473"/>
  <p:tag name="KSO_WM_UNIT_COMPATIBLE" val="0"/>
  <p:tag name="KSO_WM_UNIT_DIAGRAM_ISNUMVISUAL" val="0"/>
  <p:tag name="KSO_WM_UNIT_DIAGRAM_ISREFERUNIT" val="0"/>
  <p:tag name="KSO_WM_UNIT_HIGHLIGHT" val="0"/>
  <p:tag name="KSO_WM_UNIT_ID" val="custom202044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13"/>
  <p:tag name="KSO_WM_UNIT_TEXT_FILL_FORE_SCHEMECOLOR_INDEX_BRIGHTNESS" val="0"/>
  <p:tag name="KSO_WM_UNIT_TEXT_FILL_TYPE" val="1"/>
  <p:tag name="KSO_WM_UNIT_TYPE" val="a"/>
  <p:tag name="KSO_WM_UNIT_VALUE" val="9"/>
</p:tagLst>
</file>

<file path=ppt/tags/tag151.xml><?xml version="1.0" encoding="utf-8"?>
<p:tagLst xmlns:p="http://schemas.openxmlformats.org/presentationml/2006/main">
  <p:tag name="KSO_WM_BEAUTIFY_FLAG" val="#wm#"/>
  <p:tag name="KSO_WM_SLIDE_ID" val="custom2020447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4473"/>
  <p:tag name="KSO_WM_TEMPLATE_MASTER_TYPE" val="1"/>
  <p:tag name="KSO_WM_TEMPLATE_SUBCATEGORY" val="17"/>
</p:tagLst>
</file>

<file path=ppt/tags/tag15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_13*i*0"/>
  <p:tag name="KSO_WM_UNIT_INDEX" val="0"/>
  <p:tag name="KSO_WM_UNIT_LAYERLEVEL" val="1"/>
  <p:tag name="KSO_WM_UNIT_LINE_FILL_TYPE" val="2"/>
  <p:tag name="KSO_WM_UNIT_LINE_FORE_SCHEMECOLOR_INDEX" val="5"/>
  <p:tag name="KSO_WM_UNIT_LINE_FORE_SCHEMECOLOR_INDEX_BRIGHTNESS" val="0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CHIP_GROUPID" val="5e71e94347edf80c4a5df17c"/>
  <p:tag name="KSO_WM_CHIP_XID" val="5e71e94347edf80c4a5df17d"/>
  <p:tag name="KSO_WM_TAG_VERSION" val="1.0"/>
  <p:tag name="KSO_WM_TEMPLATE_ASSEMBLE_GROUPID" val="60656e634054ed1e2fb7f79b"/>
  <p:tag name="KSO_WM_TEMPLATE_ASSEMBLE_XID" val="60656e634054ed1e2fb7f79b"/>
  <p:tag name="KSO_WM_TEMPLATE_CATEGORY" val="diagram"/>
  <p:tag name="KSO_WM_TEMPLATE_INDEX" val="20207590"/>
  <p:tag name="KSO_WM_UNIT_BLOCK" val="0"/>
  <p:tag name="KSO_WM_UNIT_COMPATIBLE" val="0"/>
  <p:tag name="KSO_WM_UNIT_DEC_AREA_ID" val="edb3d9dfb82345f9b3bdba4da0e23cb8"/>
  <p:tag name="KSO_WM_UNIT_DECORATE_INFO" val="{&quot;DecorateInfoH&quot;:{&quot;IsAbs&quot;:true},&quot;DecorateInfoW&quot;:{&quot;IsAbs&quot;:true},&quot;DecorateInfoX&quot;:{&quot;IsAbs&quot;:true,&quot;Pos&quot;:2},&quot;DecorateInfoY&quot;:{&quot;IsAbs&quot;:true,&quot;Pos&quot;:0},&quot;ReferentInfo&quot;:{&quot;Id&quot;:&quot;1f8855e5b1094a71a6935fc8d8390bf8&quot;,&quot;X&quot;:{&quot;Pos&quot;:2},&quot;Y&quot;:{&quot;Pos&quot;:0}},&quot;whChangeMode&quot;:0}"/>
  <p:tag name="KSO_WM_UNIT_DIAGRAM_ISNUMVISUAL" val="0"/>
  <p:tag name="KSO_WM_UNIT_DIAGRAM_ISREFERUNIT" val="0"/>
  <p:tag name="KSO_WM_UNIT_HIGHLIGHT" val="0"/>
  <p:tag name="KSO_WM_UNIT_ID" val="diagram20207590_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0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210"/>
</p:tagLst>
</file>

<file path=ppt/tags/tag156.xml><?xml version="1.0" encoding="utf-8"?>
<p:tagLst xmlns:p="http://schemas.openxmlformats.org/presentationml/2006/main">
  <p:tag name="KSO_WM_ASSEMBLE_CHIP_INDEX" val="0540ec2b1caa413e94efb698724799df"/>
  <p:tag name="KSO_WM_BEAUTIFY_FLAG" val="#wm#"/>
  <p:tag name="KSO_WM_CHIP_FILLAREA_FILL_RULE" val="{&quot;fill_align&quot;:&quot;lb&quot;,&quot;fill_mode&quot;:&quot;full&quot;,&quot;sacle_strategy&quot;:&quot;smart&quot;}"/>
  <p:tag name="KSO_WM_CHIP_GROUPID" val="5e7881253197e252a37019b5"/>
  <p:tag name="KSO_WM_CHIP_XID" val="5e7881253197e252a37019b6"/>
  <p:tag name="KSO_WM_TAG_VERSION" val="1.0"/>
  <p:tag name="KSO_WM_TEMPLATE_ASSEMBLE_GROUPID" val="60656e634054ed1e2fb7f79b"/>
  <p:tag name="KSO_WM_TEMPLATE_ASSEMBLE_XID" val="60656e634054ed1e2fb7f79b"/>
  <p:tag name="KSO_WM_TEMPLATE_CATEGORY" val="diagram"/>
  <p:tag name="KSO_WM_TEMPLATE_INDEX" val="20207590"/>
  <p:tag name="KSO_WM_UNIT_BLOCK" val="0"/>
  <p:tag name="KSO_WM_UNIT_COMPATIBLE" val="0"/>
  <p:tag name="KSO_WM_UNIT_DEC_AREA_ID" val="a14b96f65a044e988192e664011f0965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24;44;4"/>
  <p:tag name="KSO_WM_UNIT_DIAGRAM_ISNUMVISUAL" val="0"/>
  <p:tag name="KSO_WM_UNIT_DIAGRAM_ISREFERUNIT" val="0"/>
  <p:tag name="KSO_WM_UNIT_HIGHLIGHT" val="0"/>
  <p:tag name="KSO_WM_UNIT_ID" val="diagram202075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标题"/>
  <p:tag name="KSO_WM_UNIT_SHOW_EDIT_AREA_INDICATION" val="1"/>
  <p:tag name="KSO_WM_UNIT_SM_LIMIT_TYPE" val="2"/>
  <p:tag name="KSO_WM_UNIT_TEXT_FILL_FORE_SCHEMECOLOR_INDEX" val="13"/>
  <p:tag name="KSO_WM_UNIT_TEXT_FILL_FORE_SCHEMECOLOR_INDEX_BRIGHTNESS" val="0"/>
  <p:tag name="KSO_WM_UNIT_TEXT_FILL_TYPE" val="1"/>
  <p:tag name="KSO_WM_UNIT_TYPE" val="a"/>
  <p:tag name="KSO_WM_UNIT_VALUE" val="9"/>
</p:tagLst>
</file>

<file path=ppt/tags/tag157.xml><?xml version="1.0" encoding="utf-8"?>
<p:tagLst xmlns:p="http://schemas.openxmlformats.org/presentationml/2006/main">
  <p:tag name="KSO_WM_ASSEMBLE_CHIP_INDEX" val="c12fcfd9a18e4628b961eaa38d35da7d"/>
  <p:tag name="KSO_WM_BEAUTIFY_FLAG" val="#wm#"/>
  <p:tag name="KSO_WM_CHIP_FILLAREA_FILL_RULE" val="{&quot;fill_align&quot;:&quot;lt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0656e634054ed1e2fb7f79b"/>
  <p:tag name="KSO_WM_TEMPLATE_ASSEMBLE_XID" val="60656e634054ed1e2fb7f79b"/>
  <p:tag name="KSO_WM_TEMPLATE_CATEGORY" val="diagram"/>
  <p:tag name="KSO_WM_TEMPLATE_INDEX" val="20207590"/>
  <p:tag name="KSO_WM_UNIT_BLOCK" val="0"/>
  <p:tag name="KSO_WM_UNIT_COMPATIBLE" val="0"/>
  <p:tag name="KSO_WM_UNIT_DEC_AREA_ID" val="70d71383acfa4d97994e336204bd9448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07590_1*f*1"/>
  <p:tag name="KSO_WM_UNIT_INDEX" val="1"/>
  <p:tag name="KSO_WM_UNIT_LAYERLEVEL" val="1"/>
  <p:tag name="KSO_WM_UNIT_NOCLEAR" val="0"/>
  <p:tag name="KSO_WM_UNIT_PRESET_TEXT" val="单击此处添加正文，文字是您思想的提炼，为了演示发布的良好效果，请言简意赅的阐述您的观点。您的内容已经简明扼要，字字珠玑，但信息却千丝万缕、错综复杂，需要用更多的文字来表述。"/>
  <p:tag name="KSO_WM_UNIT_SHOW_EDIT_AREA_INDICATION" val="1"/>
  <p:tag name="KSO_WM_UNIT_SM_LIMIT_TYPE" val="2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TYPE" val="f"/>
  <p:tag name="KSO_WM_UNIT_VALUE" val="96"/>
</p:tagLst>
</file>

<file path=ppt/tags/tag158.xml><?xml version="1.0" encoding="utf-8"?>
<p:tagLst xmlns:p="http://schemas.openxmlformats.org/presentationml/2006/main">
  <p:tag name="KSO_WM_ASSEMBLE_CHIP_INDEX" val="a5999a3577184cd490667effb9a7f6d4"/>
  <p:tag name="KSO_WM_BEAUTIFY_FLAG" val="#wm#"/>
  <p:tag name="KSO_WM_CHIP_FILLAREA_FILL_RULE" val="{&quot;fill_align&quot;:&quot;cm&quot;,&quot;fill_mode&quot;:&quot;full&quot;,&quot;sacle_strategy&quot;:&quot;smart&quot;}"/>
  <p:tag name="KSO_WM_CHIP_GROUPID" val="5e7310da9a230a26b9e88a19"/>
  <p:tag name="KSO_WM_CHIP_XID" val="5e7310da9a230a26b9e88a1a"/>
  <p:tag name="KSO_WM_TAG_VERSION" val="1.0"/>
  <p:tag name="KSO_WM_TEMPLATE_ASSEMBLE_GROUPID" val="60656e634054ed1e2fb7f79b"/>
  <p:tag name="KSO_WM_TEMPLATE_ASSEMBLE_XID" val="60656e634054ed1e2fb7f79b"/>
  <p:tag name="KSO_WM_TEMPLATE_CATEGORY" val="diagram"/>
  <p:tag name="KSO_WM_TEMPLATE_INDEX" val="20207590"/>
  <p:tag name="KSO_WM_UNIT_COMPATIBLE" val="1"/>
  <p:tag name="KSO_WM_UNIT_DEC_AREA_ID" val="1f8855e5b1094a71a6935fc8d8390bf8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07590_1*d*1"/>
  <p:tag name="KSO_WM_UNIT_INDEX" val="1"/>
  <p:tag name="KSO_WM_UNIT_LAYERLEVEL" val="1"/>
  <p:tag name="KSO_WM_UNIT_PLACING_PICTURE" val="a5999a3577184cd490667effb9a7f6d4"/>
  <p:tag name="KSO_WM_UNIT_SM_LIMIT_TYPE" val="2"/>
  <p:tag name="KSO_WM_UNIT_SUPPORT_UNIT_TYPE" val="[&quot;d&quot;,&quot;θ&quot;]"/>
  <p:tag name="KSO_WM_UNIT_TYPE" val="d"/>
  <p:tag name="KSO_WM_UNIT_VALUE" val="1481*1438"/>
</p:tagLst>
</file>

<file path=ppt/tags/tag159.xml><?xml version="1.0" encoding="utf-8"?>
<p:tagLst xmlns:p="http://schemas.openxmlformats.org/presentationml/2006/main">
  <p:tag name="KSO_WM_BEAUTIFY_FLAG" val="#wm#"/>
  <p:tag name="KSO_WM_CHIP_FILLPROP" val="[[{&quot;fill_id&quot;:&quot;6aa9d056f12f4650b878f62fc9959662&quot;,&quot;fill_align&quot;:&quot;lb&quot;,&quot;text_align&quot;:&quot;lb&quot;,&quot;text_direction&quot;:&quot;horizontal&quot;,&quot;chip_types&quot;:[&quot;header&quot;]},{&quot;fill_id&quot;:&quot;e82a4608aea64580aaf26f6e1f31bf91&quot;,&quot;fill_align&quot;:&quot;lt&quot;,&quot;text_align&quot;:&quot;lt&quot;,&quot;text_direction&quot;:&quot;horizontal&quot;,&quot;chip_types&quot;:[&quot;text&quot;]},{&quot;fill_id&quot;:&quot;71541026f7c64921bc82fd1971f82436&quot;,&quot;fill_align&quot;:&quot;cm&quot;,&quot;text_align&quot;:&quot;lm&quot;,&quot;text_direction&quot;:&quot;horizontal&quot;,&quot;chip_types&quot;:[&quot;picture&quot;,&quot;video&quot;]}]]"/>
  <p:tag name="KSO_WM_CHIP_GROUPID" val="5e71e94347edf80c4a5df17c"/>
  <p:tag name="KSO_WM_CHIP_INFOS" val="{&quot;layout_type&quot;:&quot;leftright&quot;,&quot;layout_feature&quot;:1,&quot;tags&quot;:{&quot;style&quot;:[&quot;商务&quot;,&quot;简约&quot;,&quot;文艺清新&quot;,&quot;中国风&quot;,&quot;卡通&quot;,&quot;欧美风&quot;,&quot;黑板风&quot;,&quot;渐变风&quot;,&quot;党政风&quot;]},&quot;slide_type&quot;:[&quot;text&quot;],&quot;aspect_ratio&quot;:&quot;16:9&quot;,&quot;diagram&quot;:{&quot;type&quot;:[],&quot;direction&quot;:0,&quot;isSupportDecBetweenItems&quot;:false}}"/>
  <p:tag name="KSO_WM_CHIP_XID" val="5e71e94347edf80c4a5df17d"/>
  <p:tag name="KSO_WM_SLIDE_BACKGROUND" val="[&quot;general&quot;,&quot;frame&quot;]"/>
  <p:tag name="KSO_WM_SLIDE_BACKGROUND_TYPE" val="frame"/>
  <p:tag name="KSO_WM_SLIDE_BK_DARK_LIGHT" val="2"/>
  <p:tag name="KSO_WM_SLIDE_CAN_ADD_NAVIGATION" val="1"/>
  <p:tag name="KSO_WM_SLIDE_ID" val="diagram20207590_1"/>
  <p:tag name="KSO_WM_SLIDE_INDEX" val="1"/>
  <p:tag name="KSO_WM_SLIDE_ITEM_CNT" val="0"/>
  <p:tag name="KSO_WM_SLIDE_LAYOUT" val="a_d_f"/>
  <p:tag name="KSO_WM_SLIDE_LAYOUT_CNT" val="1_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,{&quot;bottom&quot;:0,&quot;bottomAbs&quot;:false,&quot;left&quot;:0,&quot;leftAbs&quot;:false,&quot;right&quot;:0,&quot;rightAbs&quot;:false,&quot;top&quot;:0,&quot;topAbs&quot;:false,&quot;type&quot;:&quot;frame&quot;}],&quot;direction&quot;:1,&quot;id&quot;:&quot;2021-04-01T14:55:44&quot;,&quot;maxSize&quot;:{&quot;size1&quot;:42.5},&quot;minSize&quot;:{&quot;size1&quot;:40},&quot;normalSize&quot;:{&quot;size1&quot;:40},&quot;subLayout&quot;:[{&quot;id&quot;:&quot;2021-04-01T14:55:44&quot;,&quot;maxSize&quot;:{&quot;size1&quot;:42.200000000000003},&quot;minSize&quot;:{&quot;size1&quot;:31.100000000000001},&quot;normalSize&quot;:{&quot;size1&quot;:42.199814814814808},&quot;subLayout&quot;:[{&quot;id&quot;:&quot;2021-04-01T14:55:44&quot;,&quot;margin&quot;:{&quot;bottom&quot;:0,&quot;left&quot;:2.5399999618530273,&quot;right&quot;:0,&quot;top&quot;:4.2329998016357422},&quot;type&quot;:0},{&quot;id&quot;:&quot;2021-04-01T14:55:44&quot;,&quot;margin&quot;:{&quot;bottom&quot;:4.2329998016357422,&quot;left&quot;:2.5399999618530273,&quot;right&quot;:0,&quot;top&quot;:0.42300000786781311},&quot;type&quot;:0}],&quot;type&quot;:0},{&quot;id&quot;:&quot;2021-04-01T14:55:44&quot;,&quot;margin&quot;:{&quot;bottom&quot;:1.6929999589920044,&quot;left&quot;:1.6929999589920044,&quot;right&quot;:2.5399999618530273,&quot;top&quot;:2.5399999618530273},&quot;type&quot;:0}],&quot;type&quot;:0}"/>
  <p:tag name="KSO_WM_SLIDE_POSITION" val="72*48"/>
  <p:tag name="KSO_WM_SLIDE_RATIO" val="1.777778"/>
  <p:tag name="KSO_WM_SLIDE_SIZE" val="816*444"/>
  <p:tag name="KSO_WM_SLIDE_SUBTYPE" val="picTxt"/>
  <p:tag name="KSO_WM_SLIDE_SUPPORT_FEATURE_TYPE" val="0"/>
  <p:tag name="KSO_WM_SLIDE_TYPE" val="text"/>
  <p:tag name="KSO_WM_TAG_VERSION" val="1.0"/>
  <p:tag name="KSO_WM_TEMPLATE_ASSEMBLE_GROUPID" val="60656e634054ed1e2fb7f79b"/>
  <p:tag name="KSO_WM_TEMPLATE_ASSEMBLE_XID" val="60656e634054ed1e2fb7f79b"/>
  <p:tag name="KSO_WM_TEMPLATE_CATEGORY" val="diagram"/>
  <p:tag name="KSO_WM_TEMPLATE_COLOR_TYPE" val="1"/>
  <p:tag name="KSO_WM_TEMPLATE_INDEX" val="20207590"/>
  <p:tag name="KSO_WM_TEMPLATE_MASTER_TYPE" val="0"/>
  <p:tag name="KSO_WM_TEMPLATE_SUBCATEGORY" val="21"/>
</p:tagLst>
</file>

<file path=ppt/tags/tag16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_14*i*0"/>
  <p:tag name="KSO_WM_UNIT_INDEX" val="0"/>
  <p:tag name="KSO_WM_UNIT_LAYERLEVEL" val="1"/>
  <p:tag name="KSO_WM_UNIT_LINE_FILL_TYPE" val="2"/>
  <p:tag name="KSO_WM_UNIT_LINE_FORE_SCHEMECOLOR_INDEX" val="5"/>
  <p:tag name="KSO_WM_UNIT_LINE_FORE_SCHEMECOLOR_INDEX_BRIGHTNESS" val="0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CHIP_GROUPID" val="5f6c937b7b7ee298d401b012"/>
  <p:tag name="KSO_WM_CHIP_XID" val="5f6c937b7b7ee298d401b013"/>
  <p:tag name="KSO_WM_TAG_VERSION" val="1.0"/>
  <p:tag name="KSO_WM_TEMPLATE_ASSEMBLE_GROUPID" val="60656efb4054ed1e2fb801cc"/>
  <p:tag name="KSO_WM_TEMPLATE_ASSEMBLE_XID" val="60656efb4054ed1e2fb801cc"/>
  <p:tag name="KSO_WM_TEMPLATE_CATEGORY" val="diagram"/>
  <p:tag name="KSO_WM_TEMPLATE_INDEX" val="20211483"/>
  <p:tag name="KSO_WM_UNIT_BLOCK" val="0"/>
  <p:tag name="KSO_WM_UNIT_COMPATIBLE" val="0"/>
  <p:tag name="KSO_WM_UNIT_DEC_AREA_ID" val="e24cf69af5c44dfb80597a9df8af8ddb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1}"/>
  <p:tag name="KSO_WM_UNIT_DIAGRAM_ISNUMVISUAL" val="0"/>
  <p:tag name="KSO_WM_UNIT_DIAGRAM_ISREFERUNIT" val="0"/>
  <p:tag name="KSO_WM_UNIT_HIGHLIGHT" val="0"/>
  <p:tag name="KSO_WM_UNIT_ID" val="diagram20211483_1*i*2"/>
  <p:tag name="KSO_WM_UNIT_INDEX" val="2"/>
  <p:tag name="KSO_WM_UNIT_LAYERLEVEL" val="1"/>
  <p:tag name="KSO_WM_UNIT_LINE_FILL_TYPE" val="2"/>
  <p:tag name="KSO_WM_UNIT_LINE_FORE_SCHEMECOLOR_INDEX" val="16"/>
  <p:tag name="KSO_WM_UNIT_LINE_FORE_SCHEMECOLOR_INDEX_BRIGHTNESS" val="0"/>
  <p:tag name="KSO_WM_UNIT_SM_LIMIT_TYPE" val="2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CHIP_GROUPID" val="5f6c937b7b7ee298d401b012"/>
  <p:tag name="KSO_WM_CHIP_XID" val="5f6c937b7b7ee298d401b013"/>
  <p:tag name="KSO_WM_TAG_VERSION" val="1.0"/>
  <p:tag name="KSO_WM_TEMPLATE_ASSEMBLE_GROUPID" val="60656efb4054ed1e2fb801cc"/>
  <p:tag name="KSO_WM_TEMPLATE_ASSEMBLE_XID" val="60656efb4054ed1e2fb801cc"/>
  <p:tag name="KSO_WM_TEMPLATE_CATEGORY" val="diagram"/>
  <p:tag name="KSO_WM_TEMPLATE_INDEX" val="20211483"/>
  <p:tag name="KSO_WM_UNIT_BLOCK" val="0"/>
  <p:tag name="KSO_WM_UNIT_COMPATIBLE" val="0"/>
  <p:tag name="KSO_WM_UNIT_DEC_AREA_ID" val="95a8901f6987490aae7593183023a668"/>
  <p:tag name="KSO_WM_UNIT_DECORATE_INFO" val="{&quot;ReferentInfo&quot;:{&quot;Id&quot;:&quot;slide&quot;,&quot;X&quot;:{&quot;Pos&quot;:0},&quot;Y&quot;:{&quot;Pos&quot;:2}},&quot;DecorateInfoX&quot;:{&quot;Pos&quot;:0,&quot;IsAbs&quot;:false},&quot;DecorateInfoY&quot;:{&quot;Pos&quot;:2,&quot;IsAbs&quot;:false},&quot;DecorateInfoW&quot;:{&quot;IsAbs&quot;:false},&quot;DecorateInfoH&quot;:{&quot;IsAbs&quot;:false},&quot;whChangeMode&quot;:1}"/>
  <p:tag name="KSO_WM_UNIT_DIAGRAM_ISNUMVISUAL" val="0"/>
  <p:tag name="KSO_WM_UNIT_DIAGRAM_ISREFERUNIT" val="0"/>
  <p:tag name="KSO_WM_UNIT_HIGHLIGHT" val="0"/>
  <p:tag name="KSO_WM_UNIT_ID" val="diagram20211483_1*i*3"/>
  <p:tag name="KSO_WM_UNIT_INDEX" val="3"/>
  <p:tag name="KSO_WM_UNIT_LAYERLEVEL" val="1"/>
  <p:tag name="KSO_WM_UNIT_LINE_FILL_TYPE" val="2"/>
  <p:tag name="KSO_WM_UNIT_LINE_FORE_SCHEMECOLOR_INDEX" val="16"/>
  <p:tag name="KSO_WM_UNIT_LINE_FORE_SCHEMECOLOR_INDEX_BRIGHTNESS" val="0"/>
  <p:tag name="KSO_WM_UNIT_SM_LIMIT_TYPE" val="2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CHIP_GROUPID" val="5f6c937b7b7ee298d401b012"/>
  <p:tag name="KSO_WM_CHIP_XID" val="5f6c937b7b7ee298d401b013"/>
  <p:tag name="KSO_WM_TAG_VERSION" val="1.0"/>
  <p:tag name="KSO_WM_TEMPLATE_ASSEMBLE_GROUPID" val="60656efb4054ed1e2fb801cc"/>
  <p:tag name="KSO_WM_TEMPLATE_ASSEMBLE_XID" val="60656efb4054ed1e2fb801cc"/>
  <p:tag name="KSO_WM_TEMPLATE_CATEGORY" val="diagram"/>
  <p:tag name="KSO_WM_TEMPLATE_INDEX" val="20211483"/>
  <p:tag name="KSO_WM_UNIT_BLOCK" val="0"/>
  <p:tag name="KSO_WM_UNIT_COMPATIBLE" val="0"/>
  <p:tag name="KSO_WM_UNIT_DEC_AREA_ID" val="2244a0f1b14b4a268f8a2990b42fe12d"/>
  <p:tag name="KSO_WM_UNIT_DECORATE_INFO" val="{&quot;ReferentInfo&quot;:{&quot;Id&quot;:&quot;slide&quot;,&quot;X&quot;:{&quot;Pos&quot;:2},&quot;Y&quot;:{&quot;Pos&quot;:0}},&quot;DecorateInfoX&quot;:{&quot;Pos&quot;:2,&quot;IsAbs&quot;:false},&quot;DecorateInfoY&quot;:{&quot;Pos&quot;:0,&quot;IsAbs&quot;:false},&quot;DecorateInfoW&quot;:{&quot;IsAbs&quot;:false},&quot;DecorateInfoH&quot;:{&quot;IsAbs&quot;:false},&quot;whChangeMode&quot;:1}"/>
  <p:tag name="KSO_WM_UNIT_DIAGRAM_ISNUMVISUAL" val="0"/>
  <p:tag name="KSO_WM_UNIT_DIAGRAM_ISREFERUNIT" val="0"/>
  <p:tag name="KSO_WM_UNIT_HIGHLIGHT" val="0"/>
  <p:tag name="KSO_WM_UNIT_ID" val="diagram20211483_1*i*4"/>
  <p:tag name="KSO_WM_UNIT_INDEX" val="4"/>
  <p:tag name="KSO_WM_UNIT_LAYERLEVEL" val="1"/>
  <p:tag name="KSO_WM_UNIT_LINE_FILL_TYPE" val="2"/>
  <p:tag name="KSO_WM_UNIT_LINE_FORE_SCHEMECOLOR_INDEX" val="15"/>
  <p:tag name="KSO_WM_UNIT_LINE_FORE_SCHEMECOLOR_INDEX_BRIGHTNESS" val="0"/>
  <p:tag name="KSO_WM_UNIT_SM_LIMIT_TYPE" val="2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CHIP_GROUPID" val="5f6c937b7b7ee298d401b012"/>
  <p:tag name="KSO_WM_CHIP_XID" val="5f6c937b7b7ee298d401b013"/>
  <p:tag name="KSO_WM_TAG_VERSION" val="1.0"/>
  <p:tag name="KSO_WM_TEMPLATE_ASSEMBLE_GROUPID" val="60656efb4054ed1e2fb801cc"/>
  <p:tag name="KSO_WM_TEMPLATE_ASSEMBLE_XID" val="60656efb4054ed1e2fb801cc"/>
  <p:tag name="KSO_WM_TEMPLATE_CATEGORY" val="diagram"/>
  <p:tag name="KSO_WM_TEMPLATE_INDEX" val="20211483"/>
  <p:tag name="KSO_WM_UNIT_BLOCK" val="0"/>
  <p:tag name="KSO_WM_UNIT_COMPATIBLE" val="0"/>
  <p:tag name="KSO_WM_UNIT_DEC_AREA_ID" val="3e56843929ba4590b1dd56db50fbcb5f"/>
  <p:tag name="KSO_WM_UNIT_DECORATE_INFO" val="{&quot;ReferentInfo&quot;:{&quot;Id&quot;:&quot;slide&quot;,&quot;X&quot;:{&quot;Pos&quot;:2},&quot;Y&quot;:{&quot;Pos&quot;:0}},&quot;DecorateInfoX&quot;:{&quot;Pos&quot;:2,&quot;IsAbs&quot;:false},&quot;DecorateInfoY&quot;:{&quot;Pos&quot;:0,&quot;IsAbs&quot;:false},&quot;DecorateInfoW&quot;:{&quot;IsAbs&quot;:false},&quot;DecorateInfoH&quot;:{&quot;IsAbs&quot;:false},&quot;whChangeMode&quot;:1}"/>
  <p:tag name="KSO_WM_UNIT_DIAGRAM_ISNUMVISUAL" val="0"/>
  <p:tag name="KSO_WM_UNIT_DIAGRAM_ISREFERUNIT" val="0"/>
  <p:tag name="KSO_WM_UNIT_HIGHLIGHT" val="0"/>
  <p:tag name="KSO_WM_UNIT_ID" val="diagram20211483_1*i*5"/>
  <p:tag name="KSO_WM_UNIT_INDEX" val="5"/>
  <p:tag name="KSO_WM_UNIT_LAYERLEVEL" val="1"/>
  <p:tag name="KSO_WM_UNIT_LINE_FILL_TYPE" val="2"/>
  <p:tag name="KSO_WM_UNIT_LINE_FORE_SCHEMECOLOR_INDEX" val="15"/>
  <p:tag name="KSO_WM_UNIT_LINE_FORE_SCHEMECOLOR_INDEX_BRIGHTNESS" val="0"/>
  <p:tag name="KSO_WM_UNIT_SM_LIMIT_TYPE" val="2"/>
  <p:tag name="KSO_WM_UNIT_TYPE" val="i"/>
</p:tagLst>
</file>

<file path=ppt/tags/tag166.xml><?xml version="1.0" encoding="utf-8"?>
<p:tagLst xmlns:p="http://schemas.openxmlformats.org/presentationml/2006/main">
  <p:tag name="KSO_WM_ASSEMBLE_CHIP_INDEX" val="980e4b5f7ef6472eb1456a39aef0d7aa"/>
  <p:tag name="KSO_WM_BEAUTIFY_FLAG" val="#wm#"/>
  <p:tag name="KSO_WM_CHIP_FILLAREA_FILL_RULE" val="{&quot;fill_align&quot;:&quot;cm&quot;,&quot;fill_mode&quot;:&quot;full&quot;,&quot;sacle_strategy&quot;:&quot;smart&quot;}"/>
  <p:tag name="KSO_WM_CHIP_GROUPID" val="5f461bcef3f92eac738049c8"/>
  <p:tag name="KSO_WM_CHIP_XID" val="5f461bcef3f92eac738049c9"/>
  <p:tag name="KSO_WM_TAG_VERSION" val="1.0"/>
  <p:tag name="KSO_WM_TEMPLATE_ASSEMBLE_GROUPID" val="60656efb4054ed1e2fb801cc"/>
  <p:tag name="KSO_WM_TEMPLATE_ASSEMBLE_XID" val="60656efb4054ed1e2fb801cc"/>
  <p:tag name="KSO_WM_TEMPLATE_CATEGORY" val="diagram"/>
  <p:tag name="KSO_WM_TEMPLATE_INDEX" val="20211483"/>
  <p:tag name="KSO_WM_UNIT_COMPATIBLE" val="0"/>
  <p:tag name="KSO_WM_UNIT_DEC_AREA_ID" val="c7caa37d181d41738a9aaca42e2d6b88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1148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大标题"/>
  <p:tag name="KSO_WM_UNIT_SHOW_EDIT_AREA_INDICATION" val="1"/>
  <p:tag name="KSO_WM_UNIT_SM_LIMIT_TYPE" val="2"/>
  <p:tag name="KSO_WM_UNIT_TEXT_FILL_FORE_SCHEMECOLOR_INDEX" val="13"/>
  <p:tag name="KSO_WM_UNIT_TEXT_FILL_FORE_SCHEMECOLOR_INDEX_BRIGHTNESS" val="0"/>
  <p:tag name="KSO_WM_UNIT_TEXT_FILL_TYPE" val="1"/>
  <p:tag name="KSO_WM_UNIT_TYPE" val="a"/>
  <p:tag name="KSO_WM_UNIT_VALUE" val="14"/>
</p:tagLst>
</file>

<file path=ppt/tags/tag167.xml><?xml version="1.0" encoding="utf-8"?>
<p:tagLst xmlns:p="http://schemas.openxmlformats.org/presentationml/2006/main">
  <p:tag name="KSO_WM_ASSEMBLE_CHIP_INDEX" val="980e4b5f7ef6472eb1456a39aef0d7aa"/>
  <p:tag name="KSO_WM_BEAUTIFY_FLAG" val="#wm#"/>
  <p:tag name="KSO_WM_CHIP_FILLAREA_FILL_RULE" val="{&quot;fill_align&quot;:&quot;cm&quot;,&quot;fill_mode&quot;:&quot;full&quot;,&quot;sacle_strategy&quot;:&quot;smart&quot;}"/>
  <p:tag name="KSO_WM_CHIP_GROUPID" val="5f461bcef3f92eac738049c8"/>
  <p:tag name="KSO_WM_CHIP_XID" val="5f461bcef3f92eac738049c9"/>
  <p:tag name="KSO_WM_TAG_VERSION" val="1.0"/>
  <p:tag name="KSO_WM_TEMPLATE_ASSEMBLE_GROUPID" val="60656efb4054ed1e2fb801cc"/>
  <p:tag name="KSO_WM_TEMPLATE_ASSEMBLE_XID" val="60656efb4054ed1e2fb801cc"/>
  <p:tag name="KSO_WM_TEMPLATE_CATEGORY" val="diagram"/>
  <p:tag name="KSO_WM_TEMPLATE_INDEX" val="20211483"/>
  <p:tag name="KSO_WM_UNIT_COMPATIBLE" val="0"/>
  <p:tag name="KSO_WM_UNIT_DEC_AREA_ID" val="22fa85eccb1f490db8f2ef4a7c76c739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1148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SHOW_EDIT_AREA_INDICATION" val="1"/>
  <p:tag name="KSO_WM_UNIT_SM_LIMIT_TYPE" val="2"/>
  <p:tag name="KSO_WM_UNIT_TEXT_FILL_FORE_SCHEMECOLOR_INDEX" val="14"/>
  <p:tag name="KSO_WM_UNIT_TEXT_FILL_FORE_SCHEMECOLOR_INDEX_BRIGHTNESS" val="-0.5"/>
  <p:tag name="KSO_WM_UNIT_TEXT_FILL_TYPE" val="1"/>
  <p:tag name="KSO_WM_UNIT_TYPE" val="b"/>
  <p:tag name="KSO_WM_UNIT_VALUE" val="14"/>
</p:tagLst>
</file>

<file path=ppt/tags/tag168.xml><?xml version="1.0" encoding="utf-8"?>
<p:tagLst xmlns:p="http://schemas.openxmlformats.org/presentationml/2006/main">
  <p:tag name="KSO_WM_BEAUTIFY_FLAG" val="#wm#"/>
  <p:tag name="KSO_WM_DIAGRAM_GROUP_CODE" val="q1-1"/>
  <p:tag name="KSO_WM_TAG_VERSION" val="1.0"/>
  <p:tag name="KSO_WM_TEMPLATE_CATEGORY" val="diagram"/>
  <p:tag name="KSO_WM_TEMPLATE_INDEX" val="20211324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1324_1*q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q_h_i"/>
</p:tagLst>
</file>

<file path=ppt/tags/tag169.xml><?xml version="1.0" encoding="utf-8"?>
<p:tagLst xmlns:p="http://schemas.openxmlformats.org/presentationml/2006/main">
  <p:tag name="KSO_WM_BEAUTIFY_FLAG" val="#wm#"/>
  <p:tag name="KSO_WM_DIAGRAM_GROUP_CODE" val="q1-1"/>
  <p:tag name="KSO_WM_TAG_VERSION" val="1.0"/>
  <p:tag name="KSO_WM_TEMPLATE_CATEGORY" val="diagram"/>
  <p:tag name="KSO_WM_TEMPLATE_INDEX" val="20211324"/>
  <p:tag name="KSO_WM_UNIT_COMPATIBLE" val="0"/>
  <p:tag name="KSO_WM_UNIT_DIAGRAM_ISNUMVISUAL" val="0"/>
  <p:tag name="KSO_WM_UNIT_DIAGRAM_ISREFERUNIT" val="0"/>
  <p:tag name="KSO_WM_UNIT_HIGHLIGHT" val="0"/>
  <p:tag name="KSO_WM_UNIT_ID" val="diagram20211324_1*q_h_i*1_1_2"/>
  <p:tag name="KSO_WM_UNIT_INDEX" val="1_1_2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q_h_i"/>
</p:tagLst>
</file>

<file path=ppt/tags/tag170.xml><?xml version="1.0" encoding="utf-8"?>
<p:tagLst xmlns:p="http://schemas.openxmlformats.org/presentationml/2006/main">
  <p:tag name="KSO_WM_BEAUTIFY_FLAG" val="#wm#"/>
  <p:tag name="KSO_WM_DIAGRAM_GROUP_CODE" val="q1-1"/>
  <p:tag name="KSO_WM_TAG_VERSION" val="1.0"/>
  <p:tag name="KSO_WM_TEMPLATE_CATEGORY" val="diagram"/>
  <p:tag name="KSO_WM_TEMPLATE_INDEX" val="20211324"/>
  <p:tag name="KSO_WM_UNIT_COMPATIBLE" val="0"/>
  <p:tag name="KSO_WM_UNIT_DIAGRAM_ISNUMVISUAL" val="0"/>
  <p:tag name="KSO_WM_UNIT_DIAGRAM_ISREFERUNIT" val="0"/>
  <p:tag name="KSO_WM_UNIT_HIGHLIGHT" val="0"/>
  <p:tag name="KSO_WM_UNIT_ID" val="diagram20211324_1*q_h_f*1_1_1"/>
  <p:tag name="KSO_WM_UNIT_INDEX" val="1_1_1"/>
  <p:tag name="KSO_WM_UNIT_LAYERLEVEL" val="1_1_1"/>
  <p:tag name="KSO_WM_UNIT_NOCLEAR" val="0"/>
  <p:tag name="KSO_WM_UNIT_PRESET_TEXT" val="单击添加输入内容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q_h_f"/>
  <p:tag name="KSO_WM_UNIT_VALUE" val="10"/>
</p:tagLst>
</file>

<file path=ppt/tags/tag171.xml><?xml version="1.0" encoding="utf-8"?>
<p:tagLst xmlns:p="http://schemas.openxmlformats.org/presentationml/2006/main">
  <p:tag name="KSO_WM_BEAUTIFY_FLAG" val="#wm#"/>
  <p:tag name="KSO_WM_DIAGRAM_GROUP_CODE" val="q1-1"/>
  <p:tag name="KSO_WM_TAG_VERSION" val="1.0"/>
  <p:tag name="KSO_WM_TEMPLATE_CATEGORY" val="diagram"/>
  <p:tag name="KSO_WM_TEMPLATE_INDEX" val="20211324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diagram20211324_1*q_h_i*1_2_1"/>
  <p:tag name="KSO_WM_UNIT_INDEX" val="1_2_1"/>
  <p:tag name="KSO_WM_UNIT_LAYERLEVEL" val="1_1_1"/>
  <p:tag name="KSO_WM_UNIT_LINE_FILL_TYPE" val="2"/>
  <p:tag name="KSO_WM_UNIT_LINE_FORE_SCHEMECOLOR_INDEX" val="6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q_h_i"/>
</p:tagLst>
</file>

<file path=ppt/tags/tag172.xml><?xml version="1.0" encoding="utf-8"?>
<p:tagLst xmlns:p="http://schemas.openxmlformats.org/presentationml/2006/main">
  <p:tag name="KSO_WM_BEAUTIFY_FLAG" val="#wm#"/>
  <p:tag name="KSO_WM_DIAGRAM_GROUP_CODE" val="q1-1"/>
  <p:tag name="KSO_WM_TAG_VERSION" val="1.0"/>
  <p:tag name="KSO_WM_TEMPLATE_CATEGORY" val="diagram"/>
  <p:tag name="KSO_WM_TEMPLATE_INDEX" val="20211324"/>
  <p:tag name="KSO_WM_UNIT_COMPATIBLE" val="0"/>
  <p:tag name="KSO_WM_UNIT_DIAGRAM_ISNUMVISUAL" val="0"/>
  <p:tag name="KSO_WM_UNIT_DIAGRAM_ISREFERUNIT" val="0"/>
  <p:tag name="KSO_WM_UNIT_HIGHLIGHT" val="0"/>
  <p:tag name="KSO_WM_UNIT_ID" val="diagram20211324_1*q_h_i*1_2_2"/>
  <p:tag name="KSO_WM_UNIT_INDEX" val="1_2_2"/>
  <p:tag name="KSO_WM_UNIT_LAYERLEVEL" val="1_1_1"/>
  <p:tag name="KSO_WM_UNIT_LINE_FILL_TYPE" val="2"/>
  <p:tag name="KSO_WM_UNIT_LINE_FORE_SCHEMECOLOR_INDEX" val="6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q_h_i"/>
</p:tagLst>
</file>

<file path=ppt/tags/tag173.xml><?xml version="1.0" encoding="utf-8"?>
<p:tagLst xmlns:p="http://schemas.openxmlformats.org/presentationml/2006/main">
  <p:tag name="KSO_WM_BEAUTIFY_FLAG" val="#wm#"/>
  <p:tag name="KSO_WM_DIAGRAM_GROUP_CODE" val="q1-1"/>
  <p:tag name="KSO_WM_TAG_VERSION" val="1.0"/>
  <p:tag name="KSO_WM_TEMPLATE_CATEGORY" val="diagram"/>
  <p:tag name="KSO_WM_TEMPLATE_INDEX" val="20211324"/>
  <p:tag name="KSO_WM_UNIT_COMPATIBLE" val="0"/>
  <p:tag name="KSO_WM_UNIT_DIAGRAM_ISNUMVISUAL" val="0"/>
  <p:tag name="KSO_WM_UNIT_DIAGRAM_ISREFERUNIT" val="0"/>
  <p:tag name="KSO_WM_UNIT_HIGHLIGHT" val="0"/>
  <p:tag name="KSO_WM_UNIT_ID" val="diagram20211324_1*q_h_f*1_2_1"/>
  <p:tag name="KSO_WM_UNIT_INDEX" val="1_2_1"/>
  <p:tag name="KSO_WM_UNIT_LAYERLEVEL" val="1_1_1"/>
  <p:tag name="KSO_WM_UNIT_NOCLEAR" val="0"/>
  <p:tag name="KSO_WM_UNIT_PRESET_TEXT" val="单击添加输入内容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q_h_f"/>
  <p:tag name="KSO_WM_UNIT_VALUE" val="10"/>
</p:tagLst>
</file>

<file path=ppt/tags/tag174.xml><?xml version="1.0" encoding="utf-8"?>
<p:tagLst xmlns:p="http://schemas.openxmlformats.org/presentationml/2006/main">
  <p:tag name="KSO_WM_BEAUTIFY_FLAG" val="#wm#"/>
  <p:tag name="KSO_WM_DIAGRAM_GROUP_CODE" val="q1-1"/>
  <p:tag name="KSO_WM_TAG_VERSION" val="1.0"/>
  <p:tag name="KSO_WM_TEMPLATE_CATEGORY" val="diagram"/>
  <p:tag name="KSO_WM_TEMPLATE_INDEX" val="20211324"/>
  <p:tag name="KSO_WM_UNIT_COMPATIBLE" val="0"/>
  <p:tag name="KSO_WM_UNIT_DIAGRAM_ISNUMVISUAL" val="0"/>
  <p:tag name="KSO_WM_UNIT_DIAGRAM_ISREFERUNIT" val="0"/>
  <p:tag name="KSO_WM_UNIT_FILL_FORE_SCHEMECOLOR_INDEX" val="9"/>
  <p:tag name="KSO_WM_UNIT_FILL_FORE_SCHEMECOLOR_INDEX_BRIGHTNESS" val="0"/>
  <p:tag name="KSO_WM_UNIT_FILL_TYPE" val="1"/>
  <p:tag name="KSO_WM_UNIT_HIGHLIGHT" val="0"/>
  <p:tag name="KSO_WM_UNIT_ID" val="diagram20211324_1*q_h_i*1_3_1"/>
  <p:tag name="KSO_WM_UNIT_INDEX" val="1_3_1"/>
  <p:tag name="KSO_WM_UNIT_LAYERLEVEL" val="1_1_1"/>
  <p:tag name="KSO_WM_UNIT_LINE_FILL_TYPE" val="2"/>
  <p:tag name="KSO_WM_UNIT_LINE_FORE_SCHEMECOLOR_INDEX" val="9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q_h_i"/>
</p:tagLst>
</file>

<file path=ppt/tags/tag175.xml><?xml version="1.0" encoding="utf-8"?>
<p:tagLst xmlns:p="http://schemas.openxmlformats.org/presentationml/2006/main">
  <p:tag name="KSO_WM_BEAUTIFY_FLAG" val="#wm#"/>
  <p:tag name="KSO_WM_DIAGRAM_GROUP_CODE" val="q1-1"/>
  <p:tag name="KSO_WM_TAG_VERSION" val="1.0"/>
  <p:tag name="KSO_WM_TEMPLATE_CATEGORY" val="diagram"/>
  <p:tag name="KSO_WM_TEMPLATE_INDEX" val="20211324"/>
  <p:tag name="KSO_WM_UNIT_COMPATIBLE" val="0"/>
  <p:tag name="KSO_WM_UNIT_DIAGRAM_ISNUMVISUAL" val="0"/>
  <p:tag name="KSO_WM_UNIT_DIAGRAM_ISREFERUNIT" val="0"/>
  <p:tag name="KSO_WM_UNIT_HIGHLIGHT" val="0"/>
  <p:tag name="KSO_WM_UNIT_ID" val="diagram20211324_1*q_h_i*1_3_2"/>
  <p:tag name="KSO_WM_UNIT_INDEX" val="1_3_2"/>
  <p:tag name="KSO_WM_UNIT_LAYERLEVEL" val="1_1_1"/>
  <p:tag name="KSO_WM_UNIT_LINE_FILL_TYPE" val="2"/>
  <p:tag name="KSO_WM_UNIT_LINE_FORE_SCHEMECOLOR_INDEX" val="9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q_h_i"/>
</p:tagLst>
</file>

<file path=ppt/tags/tag176.xml><?xml version="1.0" encoding="utf-8"?>
<p:tagLst xmlns:p="http://schemas.openxmlformats.org/presentationml/2006/main">
  <p:tag name="KSO_WM_BEAUTIFY_FLAG" val="#wm#"/>
  <p:tag name="KSO_WM_DIAGRAM_GROUP_CODE" val="q1-1"/>
  <p:tag name="KSO_WM_TAG_VERSION" val="1.0"/>
  <p:tag name="KSO_WM_TEMPLATE_CATEGORY" val="diagram"/>
  <p:tag name="KSO_WM_TEMPLATE_INDEX" val="20211324"/>
  <p:tag name="KSO_WM_UNIT_COMPATIBLE" val="0"/>
  <p:tag name="KSO_WM_UNIT_DIAGRAM_ISNUMVISUAL" val="0"/>
  <p:tag name="KSO_WM_UNIT_DIAGRAM_ISREFERUNIT" val="0"/>
  <p:tag name="KSO_WM_UNIT_HIGHLIGHT" val="0"/>
  <p:tag name="KSO_WM_UNIT_ID" val="diagram20211324_1*q_h_f*1_3_1"/>
  <p:tag name="KSO_WM_UNIT_INDEX" val="1_3_1"/>
  <p:tag name="KSO_WM_UNIT_LAYERLEVEL" val="1_1_1"/>
  <p:tag name="KSO_WM_UNIT_NOCLEAR" val="0"/>
  <p:tag name="KSO_WM_UNIT_PRESET_TEXT" val="单击添加输入内容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q_h_f"/>
  <p:tag name="KSO_WM_UNIT_VALUE" val="10"/>
</p:tagLst>
</file>

<file path=ppt/tags/tag177.xml><?xml version="1.0" encoding="utf-8"?>
<p:tagLst xmlns:p="http://schemas.openxmlformats.org/presentationml/2006/main">
  <p:tag name="KSO_WM_BEAUTIFY_FLAG" val="#wm#"/>
  <p:tag name="KSO_WM_DIAGRAM_GROUP_CODE" val="q1-1"/>
  <p:tag name="KSO_WM_TAG_VERSION" val="1.0"/>
  <p:tag name="KSO_WM_TEMPLATE_CATEGORY" val="diagram"/>
  <p:tag name="KSO_WM_TEMPLATE_INDEX" val="20211324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-0.15"/>
  <p:tag name="KSO_WM_UNIT_FILL_TYPE" val="1"/>
  <p:tag name="KSO_WM_UNIT_HIGHLIGHT" val="0"/>
  <p:tag name="KSO_WM_UNIT_ID" val="diagram20211324_1*q_i*1_1"/>
  <p:tag name="KSO_WM_UNIT_INDEX" val="1_1"/>
  <p:tag name="KSO_WM_UNIT_LAYERLEVEL" val="1_1"/>
  <p:tag name="KSO_WM_UNIT_TEXT_FILL_FORE_SCHEMECOLOR_INDEX" val="2"/>
  <p:tag name="KSO_WM_UNIT_TEXT_FILL_FORE_SCHEMECOLOR_INDEX_BRIGHTNESS" val="0"/>
  <p:tag name="KSO_WM_UNIT_TEXT_FILL_TYPE" val="1"/>
  <p:tag name="KSO_WM_UNIT_TYPE" val="q_i"/>
</p:tagLst>
</file>

<file path=ppt/tags/tag178.xml><?xml version="1.0" encoding="utf-8"?>
<p:tagLst xmlns:p="http://schemas.openxmlformats.org/presentationml/2006/main">
  <p:tag name="KSO_WM_BEAUTIFY_FLAG" val="#wm#"/>
  <p:tag name="KSO_WM_DIAGRAM_GROUP_CODE" val="q1-1"/>
  <p:tag name="KSO_WM_TAG_VERSION" val="1.0"/>
  <p:tag name="KSO_WM_TEMPLATE_CATEGORY" val="diagram"/>
  <p:tag name="KSO_WM_TEMPLATE_INDEX" val="20211324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-0.15"/>
  <p:tag name="KSO_WM_UNIT_FILL_TYPE" val="1"/>
  <p:tag name="KSO_WM_UNIT_HIGHLIGHT" val="0"/>
  <p:tag name="KSO_WM_UNIT_ID" val="diagram20211324_1*q_i*1_2"/>
  <p:tag name="KSO_WM_UNIT_INDEX" val="1_2"/>
  <p:tag name="KSO_WM_UNIT_LAYERLEVEL" val="1_1"/>
  <p:tag name="KSO_WM_UNIT_TEXT_FILL_FORE_SCHEMECOLOR_INDEX" val="2"/>
  <p:tag name="KSO_WM_UNIT_TEXT_FILL_FORE_SCHEMECOLOR_INDEX_BRIGHTNESS" val="0"/>
  <p:tag name="KSO_WM_UNIT_TEXT_FILL_TYPE" val="1"/>
  <p:tag name="KSO_WM_UNIT_TYPE" val="q_i"/>
</p:tagLst>
</file>

<file path=ppt/tags/tag179.xml><?xml version="1.0" encoding="utf-8"?>
<p:tagLst xmlns:p="http://schemas.openxmlformats.org/presentationml/2006/main">
  <p:tag name="KSO_WM_BEAUTIFY_FLAG" val="#wm#"/>
  <p:tag name="KSO_WM_DIAGRAM_GROUP_CODE" val="q1-1"/>
  <p:tag name="KSO_WM_TAG_VERSION" val="1.0"/>
  <p:tag name="KSO_WM_TEMPLATE_CATEGORY" val="diagram"/>
  <p:tag name="KSO_WM_TEMPLATE_INDEX" val="20211324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-0.15"/>
  <p:tag name="KSO_WM_UNIT_FILL_TYPE" val="1"/>
  <p:tag name="KSO_WM_UNIT_HIGHLIGHT" val="0"/>
  <p:tag name="KSO_WM_UNIT_ID" val="diagram20211324_1*q_i*1_3"/>
  <p:tag name="KSO_WM_UNIT_INDEX" val="1_3"/>
  <p:tag name="KSO_WM_UNIT_LAYERLEVEL" val="1_1"/>
  <p:tag name="KSO_WM_UNIT_TEXT_FILL_FORE_SCHEMECOLOR_INDEX" val="2"/>
  <p:tag name="KSO_WM_UNIT_TEXT_FILL_FORE_SCHEMECOLOR_INDEX_BRIGHTNESS" val="0"/>
  <p:tag name="KSO_WM_UNIT_TEXT_FILL_TYPE" val="1"/>
  <p:tag name="KSO_WM_UNIT_TYPE" val="q_i"/>
</p:tagLst>
</file>

<file path=ppt/tags/tag180.xml><?xml version="1.0" encoding="utf-8"?>
<p:tagLst xmlns:p="http://schemas.openxmlformats.org/presentationml/2006/main">
  <p:tag name="KSO_WM_BEAUTIFY_FLAG" val="#wm#"/>
  <p:tag name="KSO_WM_CHIP_DECFILLPROP" val="[]"/>
  <p:tag name="KSO_WM_CHIP_FILLPROP" val="[[{&quot;text_align&quot;:&quot;lm&quot;,&quot;text_direction&quot;:&quot;horizontal&quot;,&quot;support_big_font&quot;:false,&quot;picture_toward&quot;:0,&quot;picture_dockside&quot;:[],&quot;fill_id&quot;:&quot;350ec91c9ad44fdbb206e19c2af94b5f&quot;,&quot;fill_align&quot;:&quot;cm&quot;,&quot;chip_types&quot;:[&quot;text&quot;,&quot;header&quot;]},{&quot;text_align&quot;:&quot;lm&quot;,&quot;text_direction&quot;:&quot;horizontal&quot;,&quot;support_features&quot;:[&quot;collage&quot;,&quot;carousel&quot;],&quot;support_big_font&quot;:false,&quot;picture_toward&quot;:0,&quot;picture_dockside&quot;:[],&quot;fill_id&quot;:&quot;7dc253cee86c47f8a027a0eb4441b5ce&quot;,&quot;fill_align&quot;:&quot;cm&quot;,&quot;chip_types&quot;:[&quot;diagram&quot;,&quot;text&quot;,&quot;picture&quot;,&quot;chart&quot;,&quot;table&quot;,&quot;video&quot;]}]]"/>
  <p:tag name="KSO_WM_CHIP_GROUPID" val="5f6c937b7b7ee298d401b012"/>
  <p:tag name="KSO_WM_CHIP_INFOS" val="{&quot;type&quot;:0,&quot;layout_type&quot;:&quot;leftright&quot;,&quot;layout_feature&quot;:1,&quot;aspect_ratio&quot;:&quot;16:9&quot;,&quot;same_font_size&quot;:false,&quot;diagram&quot;:{&quot;type&quot;:[],&quot;direction&quot;:0,&quot;isSupportDecBetweenItems&quot;:false},&quot;tags&quot;:{&quot;style&quot;:[&quot;商务&quot;,&quot;简约&quot;,&quot;文艺清新&quot;,&quot;中国风&quot;,&quot;卡通&quot;,&quot;欧美风&quot;,&quot;黑板风&quot;,&quot;渐变风&quot;,&quot;党政风&quot;]},&quot;slide_type&quot;:[&quot;text&quot;]}"/>
  <p:tag name="KSO_WM_CHIP_XID" val="5f6c937b7b7ee298d401b013"/>
  <p:tag name="KSO_WM_SLIDE_BACKGROUND" val="[&quot;leftRight&quot;]"/>
  <p:tag name="KSO_WM_SLIDE_BACKGROUND_TYPE" val="leftRight"/>
  <p:tag name="KSO_WM_SLIDE_BK_DARK_LIGHT" val="2"/>
  <p:tag name="KSO_WM_SLIDE_CAN_ADD_NAVIGATION" val="1"/>
  <p:tag name="KSO_WM_SLIDE_ID" val="diagram20211483_1"/>
  <p:tag name="KSO_WM_SLIDE_INDEX" val="1"/>
  <p:tag name="KSO_WM_SLIDE_ITEM_CNT" val="0"/>
  <p:tag name="KSO_WM_SLIDE_LAYOUT" val="a_b_d"/>
  <p:tag name="KSO_WM_SLIDE_LAYOUT_CNT" val="1_1_1"/>
  <p:tag name="KSO_WM_SLIDE_LAYOUT_INFO" val="{&quot;direction&quot;:1,&quot;id&quot;:&quot;2021-08-11T14:58:06&quot;,&quot;maxSize&quot;:{&quot;size1&quot;:35},&quot;minSize&quot;:{&quot;size1&quot;:35},&quot;normalSize&quot;:{&quot;size1&quot;:35},&quot;subLayout&quot;:[{&quot;backgroundInfo&quot;:[{&quot;bottom&quot;:0,&quot;bottomAbs&quot;:false,&quot;left&quot;:0,&quot;leftAbs&quot;:false,&quot;right&quot;:0,&quot;rightAbs&quot;:false,&quot;top&quot;:0,&quot;topAbs&quot;:false,&quot;type&quot;:&quot;leftRight&quot;}],&quot;id&quot;:&quot;2021-08-11T14:58:06&quot;,&quot;margin&quot;:{&quot;bottom&quot;:5.5029997825622559,&quot;left&quot;:1.2450000047683716,&quot;right&quot;:1.2960000038146973,&quot;top&quot;:3.3870000839233398},&quot;type&quot;:0},{&quot;id&quot;:&quot;2021-08-11T14:58:06&quot;,&quot;margin&quot;:{&quot;bottom&quot;:2.5399999618530273,&quot;left&quot;:1.6920000314712524,&quot;right&quot;:1.8980000019073486,&quot;top&quot;:2.5399999618530273},&quot;type&quot;:0}],&quot;type&quot;:0}"/>
  <p:tag name="KSO_WM_SLIDE_POSITION" val="0*0"/>
  <p:tag name="KSO_WM_SLIDE_RATIO" val="1.777778"/>
  <p:tag name="KSO_WM_SLIDE_SIZE" val="906*540"/>
  <p:tag name="KSO_WM_SLIDE_SUBTYPE" val="picTxt"/>
  <p:tag name="KSO_WM_SLIDE_SUPPORT_FEATURE_TYPE" val="3"/>
  <p:tag name="KSO_WM_SLIDE_TYPE" val="text"/>
  <p:tag name="KSO_WM_TAG_VERSION" val="1.0"/>
  <p:tag name="KSO_WM_TEMPLATE_ASSEMBLE_GROUPID" val="60656efb4054ed1e2fb801cc"/>
  <p:tag name="KSO_WM_TEMPLATE_ASSEMBLE_XID" val="60656efb4054ed1e2fb801cc"/>
  <p:tag name="KSO_WM_TEMPLATE_CATEGORY" val="diagram"/>
  <p:tag name="KSO_WM_TEMPLATE_COLOR_TYPE" val="1"/>
  <p:tag name="KSO_WM_TEMPLATE_INDEX" val="20211483"/>
  <p:tag name="KSO_WM_TEMPLATE_MASTER_TYPE" val="0"/>
  <p:tag name="KSO_WM_TEMPLATE_SUBCATEGORY" val="21"/>
</p:tagLst>
</file>

<file path=ppt/tags/tag181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171238"/>
  <p:tag name="KSO_WM_UNIT_CLEAR" val="1"/>
  <p:tag name="KSO_WM_UNIT_ID" val="diagram20171238_2*m_i*1_13"/>
  <p:tag name="KSO_WM_UNIT_INDEX" val="1_13"/>
  <p:tag name="KSO_WM_UNIT_LAYERLEVEL" val="1_1"/>
  <p:tag name="KSO_WM_UNIT_LINE_FILL_TYPE" val="2"/>
  <p:tag name="KSO_WM_UNIT_LINE_FORE_SCHEMECOLOR_INDEX" val="14"/>
  <p:tag name="KSO_WM_UNIT_LINE_FORE_SCHEMECOLOR_INDEX_BRIGHTNESS" val="-0.15"/>
  <p:tag name="KSO_WM_UNIT_TYPE" val="m_i"/>
</p:tagLst>
</file>

<file path=ppt/tags/tag184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171238"/>
  <p:tag name="KSO_WM_UNIT_CLEAR" val="1"/>
  <p:tag name="KSO_WM_UNIT_FILL_FORE_SCHEMECOLOR_INDEX" val="14"/>
  <p:tag name="KSO_WM_UNIT_FILL_FORE_SCHEMECOLOR_INDEX_BRIGHTNESS" val="-0.15"/>
  <p:tag name="KSO_WM_UNIT_FILL_TYPE" val="1"/>
  <p:tag name="KSO_WM_UNIT_ID" val="diagram20171238_2*m_h_i*1_3_1"/>
  <p:tag name="KSO_WM_UNIT_INDEX" val="1_3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m_h_i"/>
</p:tagLst>
</file>

<file path=ppt/tags/tag185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171238"/>
  <p:tag name="KSO_WM_UNIT_CLEAR" val="1"/>
  <p:tag name="KSO_WM_UNIT_ID" val="diagram20171238_2*m_h_i*1_3_2"/>
  <p:tag name="KSO_WM_UNIT_INDEX" val="1_3_2"/>
  <p:tag name="KSO_WM_UNIT_LAYERLEVEL" val="1_1_1"/>
  <p:tag name="KSO_WM_UNIT_LINE_FILL_TYPE" val="2"/>
  <p:tag name="KSO_WM_UNIT_LINE_FORE_SCHEMECOLOR_INDEX" val="14"/>
  <p:tag name="KSO_WM_UNIT_LINE_FORE_SCHEMECOLOR_INDEX_BRIGHTNESS" val="-0.15"/>
  <p:tag name="KSO_WM_UNIT_TYPE" val="m_h_i"/>
</p:tagLst>
</file>

<file path=ppt/tags/tag186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171238"/>
  <p:tag name="KSO_WM_UNIT_CLEAR" val="1"/>
  <p:tag name="KSO_WM_UNIT_ID" val="diagram20171238_2*m_h_i*1_3_3"/>
  <p:tag name="KSO_WM_UNIT_INDEX" val="1_3_3"/>
  <p:tag name="KSO_WM_UNIT_LAYERLEVEL" val="1_1_1"/>
  <p:tag name="KSO_WM_UNIT_LINE_FILL_TYPE" val="2"/>
  <p:tag name="KSO_WM_UNIT_LINE_FORE_SCHEMECOLOR_INDEX" val="14"/>
  <p:tag name="KSO_WM_UNIT_LINE_FORE_SCHEMECOLOR_INDEX_BRIGHTNESS" val="-0.15"/>
  <p:tag name="KSO_WM_UNIT_TYPE" val="m_h_i"/>
</p:tagLst>
</file>

<file path=ppt/tags/tag187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171238"/>
  <p:tag name="KSO_WM_UNIT_CLEAR" val="1"/>
  <p:tag name="KSO_WM_UNIT_FILL_FORE_SCHEMECOLOR_INDEX" val="5"/>
  <p:tag name="KSO_WM_UNIT_FILL_FORE_SCHEMECOLOR_INDEX_BRIGHTNESS" val="0"/>
  <p:tag name="KSO_WM_UNIT_FILL_TYPE" val="1"/>
  <p:tag name="KSO_WM_UNIT_ID" val="diagram20171238_2*m_h_i*1_3_4"/>
  <p:tag name="KSO_WM_UNIT_INDEX" val="1_3_4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m_h_i"/>
</p:tagLst>
</file>

<file path=ppt/tags/tag188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171238"/>
  <p:tag name="KSO_WM_UNIT_CLEAR" val="1"/>
  <p:tag name="KSO_WM_UNIT_COMPATIBLE" val="0"/>
  <p:tag name="KSO_WM_UNIT_HIGHLIGHT" val="0"/>
  <p:tag name="KSO_WM_UNIT_ID" val="diagram20171238_2*m_h_a*1_3_1"/>
  <p:tag name="KSO_WM_UNIT_INDEX" val="1_3_1"/>
  <p:tag name="KSO_WM_UNIT_LAYERLEVEL" val="1_1_1"/>
  <p:tag name="KSO_WM_UNIT_PRESET_TEXT_INDEX" val="3"/>
  <p:tag name="KSO_WM_UNIT_PRESET_TEXT_LEN" val="12"/>
  <p:tag name="KSO_WM_UNIT_TEXT_FILL_FORE_SCHEMECOLOR_INDEX" val="13"/>
  <p:tag name="KSO_WM_UNIT_TEXT_FILL_FORE_SCHEMECOLOR_INDEX_BRIGHTNESS" val="0"/>
  <p:tag name="KSO_WM_UNIT_TEXT_FILL_TYPE" val="1"/>
  <p:tag name="KSO_WM_UNIT_TYPE" val="m_h_a"/>
  <p:tag name="KSO_WM_UNIT_VALUE" val="11"/>
</p:tagLst>
</file>

<file path=ppt/tags/tag189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171238"/>
  <p:tag name="KSO_WM_UNIT_CLEAR" val="1"/>
  <p:tag name="KSO_WM_UNIT_COMPATIBLE" val="0"/>
  <p:tag name="KSO_WM_UNIT_HIGHLIGHT" val="0"/>
  <p:tag name="KSO_WM_UNIT_ID" val="diagram20171238_2*m_h_f*1_3_1"/>
  <p:tag name="KSO_WM_UNIT_INDEX" val="1_3_1"/>
  <p:tag name="KSO_WM_UNIT_LAYERLEVEL" val="1_1_1"/>
  <p:tag name="KSO_WM_UNIT_PRESET_TEXT_INDEX" val="4"/>
  <p:tag name="KSO_WM_UNIT_PRESET_TEXT_LEN" val="35"/>
  <p:tag name="KSO_WM_UNIT_TEXT_FILL_FORE_SCHEMECOLOR_INDEX" val="13"/>
  <p:tag name="KSO_WM_UNIT_TEXT_FILL_FORE_SCHEMECOLOR_INDEX_BRIGHTNESS" val="-0.25"/>
  <p:tag name="KSO_WM_UNIT_TEXT_FILL_TYPE" val="1"/>
  <p:tag name="KSO_WM_UNIT_TYPE" val="m_h_f"/>
  <p:tag name="KSO_WM_UNIT_VALUE" val="27"/>
  <p:tag name="MH" val="20150921115827"/>
  <p:tag name="MH_LIBRARY" val="GRAPHIC"/>
  <p:tag name="MH_ORDER" val="1"/>
  <p:tag name="MH_TYPE" val="Text"/>
</p:tagLst>
</file>

<file path=ppt/tags/tag190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171238"/>
  <p:tag name="KSO_WM_UNIT_CLEAR" val="1"/>
  <p:tag name="KSO_WM_UNIT_FILL_FORE_SCHEMECOLOR_INDEX" val="14"/>
  <p:tag name="KSO_WM_UNIT_FILL_FORE_SCHEMECOLOR_INDEX_BRIGHTNESS" val="-0.15"/>
  <p:tag name="KSO_WM_UNIT_FILL_TYPE" val="1"/>
  <p:tag name="KSO_WM_UNIT_ID" val="diagram20171238_2*m_h_i*1_1_1"/>
  <p:tag name="KSO_WM_UNIT_INDEX" val="1_1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m_h_i"/>
</p:tagLst>
</file>

<file path=ppt/tags/tag191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171238"/>
  <p:tag name="KSO_WM_UNIT_CLEAR" val="1"/>
  <p:tag name="KSO_WM_UNIT_ID" val="diagram20171238_2*m_h_i*1_1_2"/>
  <p:tag name="KSO_WM_UNIT_INDEX" val="1_1_2"/>
  <p:tag name="KSO_WM_UNIT_LAYERLEVEL" val="1_1_1"/>
  <p:tag name="KSO_WM_UNIT_LINE_FILL_TYPE" val="2"/>
  <p:tag name="KSO_WM_UNIT_LINE_FORE_SCHEMECOLOR_INDEX" val="14"/>
  <p:tag name="KSO_WM_UNIT_LINE_FORE_SCHEMECOLOR_INDEX_BRIGHTNESS" val="-0.15"/>
  <p:tag name="KSO_WM_UNIT_TYPE" val="m_h_i"/>
</p:tagLst>
</file>

<file path=ppt/tags/tag192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171238"/>
  <p:tag name="KSO_WM_UNIT_CLEAR" val="1"/>
  <p:tag name="KSO_WM_UNIT_ID" val="diagram20171238_2*m_h_i*1_1_3"/>
  <p:tag name="KSO_WM_UNIT_INDEX" val="1_1_3"/>
  <p:tag name="KSO_WM_UNIT_LAYERLEVEL" val="1_1_1"/>
  <p:tag name="KSO_WM_UNIT_LINE_FILL_TYPE" val="2"/>
  <p:tag name="KSO_WM_UNIT_LINE_FORE_SCHEMECOLOR_INDEX" val="14"/>
  <p:tag name="KSO_WM_UNIT_LINE_FORE_SCHEMECOLOR_INDEX_BRIGHTNESS" val="-0.15"/>
  <p:tag name="KSO_WM_UNIT_TYPE" val="m_h_i"/>
</p:tagLst>
</file>

<file path=ppt/tags/tag193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171238"/>
  <p:tag name="KSO_WM_UNIT_CLEAR" val="1"/>
  <p:tag name="KSO_WM_UNIT_FILL_FORE_SCHEMECOLOR_INDEX" val="5"/>
  <p:tag name="KSO_WM_UNIT_FILL_FORE_SCHEMECOLOR_INDEX_BRIGHTNESS" val="0"/>
  <p:tag name="KSO_WM_UNIT_FILL_TYPE" val="1"/>
  <p:tag name="KSO_WM_UNIT_ID" val="diagram20171238_2*m_h_i*1_1_4"/>
  <p:tag name="KSO_WM_UNIT_INDEX" val="1_1_4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m_h_i"/>
</p:tagLst>
</file>

<file path=ppt/tags/tag194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171238"/>
  <p:tag name="KSO_WM_UNIT_CLEAR" val="1"/>
  <p:tag name="KSO_WM_UNIT_COMPATIBLE" val="0"/>
  <p:tag name="KSO_WM_UNIT_HIGHLIGHT" val="0"/>
  <p:tag name="KSO_WM_UNIT_ID" val="diagram20171238_2*m_h_a*1_1_1"/>
  <p:tag name="KSO_WM_UNIT_INDEX" val="1_1_1"/>
  <p:tag name="KSO_WM_UNIT_LAYERLEVEL" val="1_1_1"/>
  <p:tag name="KSO_WM_UNIT_PRESET_TEXT_INDEX" val="3"/>
  <p:tag name="KSO_WM_UNIT_PRESET_TEXT_LEN" val="12"/>
  <p:tag name="KSO_WM_UNIT_TEXT_FILL_FORE_SCHEMECOLOR_INDEX" val="13"/>
  <p:tag name="KSO_WM_UNIT_TEXT_FILL_FORE_SCHEMECOLOR_INDEX_BRIGHTNESS" val="0"/>
  <p:tag name="KSO_WM_UNIT_TEXT_FILL_TYPE" val="1"/>
  <p:tag name="KSO_WM_UNIT_TYPE" val="m_h_a"/>
  <p:tag name="KSO_WM_UNIT_VALUE" val="11"/>
</p:tagLst>
</file>

<file path=ppt/tags/tag195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171238"/>
  <p:tag name="KSO_WM_UNIT_CLEAR" val="1"/>
  <p:tag name="KSO_WM_UNIT_COMPATIBLE" val="0"/>
  <p:tag name="KSO_WM_UNIT_HIGHLIGHT" val="0"/>
  <p:tag name="KSO_WM_UNIT_ID" val="diagram20171238_2*m_h_f*1_1_1"/>
  <p:tag name="KSO_WM_UNIT_INDEX" val="1_1_1"/>
  <p:tag name="KSO_WM_UNIT_LAYERLEVEL" val="1_1_1"/>
  <p:tag name="KSO_WM_UNIT_PRESET_TEXT_INDEX" val="4"/>
  <p:tag name="KSO_WM_UNIT_PRESET_TEXT_LEN" val="35"/>
  <p:tag name="KSO_WM_UNIT_TEXT_FILL_FORE_SCHEMECOLOR_INDEX" val="13"/>
  <p:tag name="KSO_WM_UNIT_TEXT_FILL_FORE_SCHEMECOLOR_INDEX_BRIGHTNESS" val="-0.25"/>
  <p:tag name="KSO_WM_UNIT_TEXT_FILL_TYPE" val="1"/>
  <p:tag name="KSO_WM_UNIT_TYPE" val="m_h_f"/>
  <p:tag name="KSO_WM_UNIT_VALUE" val="27"/>
  <p:tag name="MH" val="20150921115827"/>
  <p:tag name="MH_LIBRARY" val="GRAPHIC"/>
  <p:tag name="MH_ORDER" val="1"/>
  <p:tag name="MH_TYPE" val="Text"/>
</p:tagLst>
</file>

<file path=ppt/tags/tag196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171238"/>
  <p:tag name="KSO_WM_UNIT_CLEAR" val="1"/>
  <p:tag name="KSO_WM_UNIT_FILL_FORE_SCHEMECOLOR_INDEX" val="14"/>
  <p:tag name="KSO_WM_UNIT_FILL_FORE_SCHEMECOLOR_INDEX_BRIGHTNESS" val="-0.15"/>
  <p:tag name="KSO_WM_UNIT_FILL_TYPE" val="1"/>
  <p:tag name="KSO_WM_UNIT_ID" val="diagram20171238_2*m_h_i*1_2_1"/>
  <p:tag name="KSO_WM_UNIT_INDEX" val="1_2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m_h_i"/>
</p:tagLst>
</file>

<file path=ppt/tags/tag197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171238"/>
  <p:tag name="KSO_WM_UNIT_CLEAR" val="1"/>
  <p:tag name="KSO_WM_UNIT_ID" val="diagram20171238_2*m_h_i*1_2_2"/>
  <p:tag name="KSO_WM_UNIT_INDEX" val="1_2_2"/>
  <p:tag name="KSO_WM_UNIT_LAYERLEVEL" val="1_1_1"/>
  <p:tag name="KSO_WM_UNIT_LINE_FILL_TYPE" val="2"/>
  <p:tag name="KSO_WM_UNIT_LINE_FORE_SCHEMECOLOR_INDEX" val="14"/>
  <p:tag name="KSO_WM_UNIT_LINE_FORE_SCHEMECOLOR_INDEX_BRIGHTNESS" val="-0.15"/>
  <p:tag name="KSO_WM_UNIT_TYPE" val="m_h_i"/>
</p:tagLst>
</file>

<file path=ppt/tags/tag198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171238"/>
  <p:tag name="KSO_WM_UNIT_CLEAR" val="1"/>
  <p:tag name="KSO_WM_UNIT_ID" val="diagram20171238_2*m_h_i*1_2_3"/>
  <p:tag name="KSO_WM_UNIT_INDEX" val="1_2_3"/>
  <p:tag name="KSO_WM_UNIT_LAYERLEVEL" val="1_1_1"/>
  <p:tag name="KSO_WM_UNIT_LINE_FILL_TYPE" val="2"/>
  <p:tag name="KSO_WM_UNIT_LINE_FORE_SCHEMECOLOR_INDEX" val="14"/>
  <p:tag name="KSO_WM_UNIT_LINE_FORE_SCHEMECOLOR_INDEX_BRIGHTNESS" val="-0.15"/>
  <p:tag name="KSO_WM_UNIT_TYPE" val="m_h_i"/>
</p:tagLst>
</file>

<file path=ppt/tags/tag199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171238"/>
  <p:tag name="KSO_WM_UNIT_CLEAR" val="1"/>
  <p:tag name="KSO_WM_UNIT_FILL_FORE_SCHEMECOLOR_INDEX" val="14"/>
  <p:tag name="KSO_WM_UNIT_FILL_FORE_SCHEMECOLOR_INDEX_BRIGHTNESS" val="-0.5"/>
  <p:tag name="KSO_WM_UNIT_FILL_TYPE" val="1"/>
  <p:tag name="KSO_WM_UNIT_ID" val="diagram20171238_2*m_h_i*1_2_4"/>
  <p:tag name="KSO_WM_UNIT_INDEX" val="1_2_4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m_h_i"/>
</p:tagLst>
</file>

<file path=ppt/tags/tag200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171238"/>
  <p:tag name="KSO_WM_UNIT_CLEAR" val="1"/>
  <p:tag name="KSO_WM_UNIT_COMPATIBLE" val="0"/>
  <p:tag name="KSO_WM_UNIT_HIGHLIGHT" val="0"/>
  <p:tag name="KSO_WM_UNIT_ID" val="diagram20171238_2*m_h_a*1_2_1"/>
  <p:tag name="KSO_WM_UNIT_INDEX" val="1_2_1"/>
  <p:tag name="KSO_WM_UNIT_LAYERLEVEL" val="1_1_1"/>
  <p:tag name="KSO_WM_UNIT_PRESET_TEXT_INDEX" val="3"/>
  <p:tag name="KSO_WM_UNIT_PRESET_TEXT_LEN" val="12"/>
  <p:tag name="KSO_WM_UNIT_TEXT_FILL_FORE_SCHEMECOLOR_INDEX" val="13"/>
  <p:tag name="KSO_WM_UNIT_TEXT_FILL_FORE_SCHEMECOLOR_INDEX_BRIGHTNESS" val="0"/>
  <p:tag name="KSO_WM_UNIT_TEXT_FILL_TYPE" val="1"/>
  <p:tag name="KSO_WM_UNIT_TYPE" val="m_h_a"/>
  <p:tag name="KSO_WM_UNIT_VALUE" val="11"/>
</p:tagLst>
</file>

<file path=ppt/tags/tag201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171238"/>
  <p:tag name="KSO_WM_UNIT_CLEAR" val="1"/>
  <p:tag name="KSO_WM_UNIT_COMPATIBLE" val="0"/>
  <p:tag name="KSO_WM_UNIT_HIGHLIGHT" val="0"/>
  <p:tag name="KSO_WM_UNIT_ID" val="diagram20171238_2*m_h_f*1_2_1"/>
  <p:tag name="KSO_WM_UNIT_INDEX" val="1_2_1"/>
  <p:tag name="KSO_WM_UNIT_LAYERLEVEL" val="1_1_1"/>
  <p:tag name="KSO_WM_UNIT_PRESET_TEXT_INDEX" val="4"/>
  <p:tag name="KSO_WM_UNIT_PRESET_TEXT_LEN" val="35"/>
  <p:tag name="KSO_WM_UNIT_TEXT_FILL_FORE_SCHEMECOLOR_INDEX" val="13"/>
  <p:tag name="KSO_WM_UNIT_TEXT_FILL_FORE_SCHEMECOLOR_INDEX_BRIGHTNESS" val="-0.25"/>
  <p:tag name="KSO_WM_UNIT_TEXT_FILL_TYPE" val="1"/>
  <p:tag name="KSO_WM_UNIT_TYPE" val="m_h_f"/>
  <p:tag name="KSO_WM_UNIT_VALUE" val="27"/>
  <p:tag name="MH" val="20150921115827"/>
  <p:tag name="MH_LIBRARY" val="GRAPHIC"/>
  <p:tag name="MH_ORDER" val="1"/>
  <p:tag name="MH_TYPE" val="Text"/>
</p:tagLst>
</file>

<file path=ppt/tags/tag202.xml><?xml version="1.0" encoding="utf-8"?>
<p:tagLst xmlns:p="http://schemas.openxmlformats.org/presentationml/2006/main">
  <p:tag name="KSO_WM_BEAUTIFY_FLAG" val="#wm#"/>
  <p:tag name="KSO_WM_DIAGRAM_GROUP_CODE" val="m1_1"/>
  <p:tag name="KSO_WM_TAG_VERSION" val="1.0"/>
  <p:tag name="KSO_WM_TEMPLATE_CATEGORY" val="diagram"/>
  <p:tag name="KSO_WM_TEMPLATE_INDEX" val="20171238"/>
  <p:tag name="KSO_WM_UNIT_CLEAR" val="1"/>
  <p:tag name="KSO_WM_UNIT_COMPATIBLE" val="0"/>
  <p:tag name="KSO_WM_UNIT_HIGHLIGHT" val="0"/>
  <p:tag name="KSO_WM_UNIT_ID" val="diagram20171238_2*a*1"/>
  <p:tag name="KSO_WM_UNIT_INDEX" val="1"/>
  <p:tag name="KSO_WM_UNIT_ISCONTENTSTITLE" val="0"/>
  <p:tag name="KSO_WM_UNIT_LAYERLEVEL" val="1"/>
  <p:tag name="KSO_WM_UNIT_PRESET_TEXT_INDEX" val="3"/>
  <p:tag name="KSO_WM_UNIT_PRESET_TEXT_LEN" val="24"/>
  <p:tag name="KSO_WM_UNIT_TEXT_FILL_FORE_SCHEMECOLOR_INDEX" val="13"/>
  <p:tag name="KSO_WM_UNIT_TEXT_FILL_FORE_SCHEMECOLOR_INDEX_BRIGHTNESS" val="0"/>
  <p:tag name="KSO_WM_UNIT_TEXT_FILL_TYPE" val="1"/>
  <p:tag name="KSO_WM_UNIT_TYPE" val="a"/>
  <p:tag name="KSO_WM_UNIT_VALUE" val="28"/>
</p:tagLst>
</file>

<file path=ppt/tags/tag203.xml><?xml version="1.0" encoding="utf-8"?>
<p:tagLst xmlns:p="http://schemas.openxmlformats.org/presentationml/2006/main">
  <p:tag name="KSO_WM_BEAUTIFY_FLAG" val="#wm#"/>
  <p:tag name="KSO_WM_DIAGRAM_GROUP_CODE" val="m1-1"/>
  <p:tag name="KSO_WM_SLIDE_BACKGROUND_TYPE" val="general"/>
  <p:tag name="KSO_WM_SLIDE_ID" val="diagram20171238_2"/>
  <p:tag name="KSO_WM_SLIDE_INDEX" val="2"/>
  <p:tag name="KSO_WM_SLIDE_ITEM_CNT" val="3"/>
  <p:tag name="KSO_WM_SLIDE_LAYOUT" val="a_m"/>
  <p:tag name="KSO_WM_SLIDE_LAYOUT_CNT" val="1_1"/>
  <p:tag name="KSO_WM_SLIDE_POSITION" val="34*137"/>
  <p:tag name="KSO_WM_SLIDE_SIZE" val="890*336"/>
  <p:tag name="KSO_WM_SLIDE_SUBTYPE" val="diag"/>
  <p:tag name="KSO_WM_SLIDE_TYPE" val="text"/>
  <p:tag name="KSO_WM_TAG_VERSION" val="1.0"/>
  <p:tag name="KSO_WM_TEMPLATE_CATEGORY" val="diagram"/>
  <p:tag name="KSO_WM_TEMPLATE_INDEX" val="20171238"/>
</p:tagLst>
</file>

<file path=ppt/tags/tag20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_14*i*0"/>
  <p:tag name="KSO_WM_UNIT_INDEX" val="0"/>
  <p:tag name="KSO_WM_UNIT_LAYERLEVEL" val="1"/>
  <p:tag name="KSO_WM_UNIT_LINE_FILL_TYPE" val="2"/>
  <p:tag name="KSO_WM_UNIT_LINE_FORE_SCHEMECOLOR_INDEX" val="5"/>
  <p:tag name="KSO_WM_UNIT_LINE_FORE_SCHEMECOLOR_INDEX_BRIGHTNESS" val="0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CHIP_GROUPID" val="5f6c937b7b7ee298d401b012"/>
  <p:tag name="KSO_WM_CHIP_XID" val="5f6c937b7b7ee298d401b013"/>
  <p:tag name="KSO_WM_TAG_VERSION" val="1.0"/>
  <p:tag name="KSO_WM_TEMPLATE_ASSEMBLE_GROUPID" val="60656efb4054ed1e2fb801cc"/>
  <p:tag name="KSO_WM_TEMPLATE_ASSEMBLE_XID" val="60656efb4054ed1e2fb801cc"/>
  <p:tag name="KSO_WM_TEMPLATE_CATEGORY" val="diagram"/>
  <p:tag name="KSO_WM_TEMPLATE_INDEX" val="20211483"/>
  <p:tag name="KSO_WM_UNIT_BLOCK" val="0"/>
  <p:tag name="KSO_WM_UNIT_COMPATIBLE" val="0"/>
  <p:tag name="KSO_WM_UNIT_DEC_AREA_ID" val="e24cf69af5c44dfb80597a9df8af8ddb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1}"/>
  <p:tag name="KSO_WM_UNIT_DIAGRAM_ISNUMVISUAL" val="0"/>
  <p:tag name="KSO_WM_UNIT_DIAGRAM_ISREFERUNIT" val="0"/>
  <p:tag name="KSO_WM_UNIT_HIGHLIGHT" val="0"/>
  <p:tag name="KSO_WM_UNIT_ID" val="diagram20211483_1*i*2"/>
  <p:tag name="KSO_WM_UNIT_INDEX" val="2"/>
  <p:tag name="KSO_WM_UNIT_LAYERLEVEL" val="1"/>
  <p:tag name="KSO_WM_UNIT_LINE_FILL_TYPE" val="2"/>
  <p:tag name="KSO_WM_UNIT_LINE_FORE_SCHEMECOLOR_INDEX" val="16"/>
  <p:tag name="KSO_WM_UNIT_LINE_FORE_SCHEMECOLOR_INDEX_BRIGHTNESS" val="0"/>
  <p:tag name="KSO_WM_UNIT_SM_LIMIT_TYPE" val="2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CHIP_GROUPID" val="5f6c937b7b7ee298d401b012"/>
  <p:tag name="KSO_WM_CHIP_XID" val="5f6c937b7b7ee298d401b013"/>
  <p:tag name="KSO_WM_TAG_VERSION" val="1.0"/>
  <p:tag name="KSO_WM_TEMPLATE_ASSEMBLE_GROUPID" val="60656efb4054ed1e2fb801cc"/>
  <p:tag name="KSO_WM_TEMPLATE_ASSEMBLE_XID" val="60656efb4054ed1e2fb801cc"/>
  <p:tag name="KSO_WM_TEMPLATE_CATEGORY" val="diagram"/>
  <p:tag name="KSO_WM_TEMPLATE_INDEX" val="20211483"/>
  <p:tag name="KSO_WM_UNIT_BLOCK" val="0"/>
  <p:tag name="KSO_WM_UNIT_COMPATIBLE" val="0"/>
  <p:tag name="KSO_WM_UNIT_DEC_AREA_ID" val="95a8901f6987490aae7593183023a668"/>
  <p:tag name="KSO_WM_UNIT_DECORATE_INFO" val="{&quot;ReferentInfo&quot;:{&quot;Id&quot;:&quot;slide&quot;,&quot;X&quot;:{&quot;Pos&quot;:0},&quot;Y&quot;:{&quot;Pos&quot;:2}},&quot;DecorateInfoX&quot;:{&quot;Pos&quot;:0,&quot;IsAbs&quot;:false},&quot;DecorateInfoY&quot;:{&quot;Pos&quot;:2,&quot;IsAbs&quot;:false},&quot;DecorateInfoW&quot;:{&quot;IsAbs&quot;:false},&quot;DecorateInfoH&quot;:{&quot;IsAbs&quot;:false},&quot;whChangeMode&quot;:1}"/>
  <p:tag name="KSO_WM_UNIT_DIAGRAM_ISNUMVISUAL" val="0"/>
  <p:tag name="KSO_WM_UNIT_DIAGRAM_ISREFERUNIT" val="0"/>
  <p:tag name="KSO_WM_UNIT_HIGHLIGHT" val="0"/>
  <p:tag name="KSO_WM_UNIT_ID" val="diagram20211483_1*i*3"/>
  <p:tag name="KSO_WM_UNIT_INDEX" val="3"/>
  <p:tag name="KSO_WM_UNIT_LAYERLEVEL" val="1"/>
  <p:tag name="KSO_WM_UNIT_LINE_FILL_TYPE" val="2"/>
  <p:tag name="KSO_WM_UNIT_LINE_FORE_SCHEMECOLOR_INDEX" val="16"/>
  <p:tag name="KSO_WM_UNIT_LINE_FORE_SCHEMECOLOR_INDEX_BRIGHTNESS" val="0"/>
  <p:tag name="KSO_WM_UNIT_SM_LIMIT_TYPE" val="2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CHIP_GROUPID" val="5f6c937b7b7ee298d401b012"/>
  <p:tag name="KSO_WM_CHIP_XID" val="5f6c937b7b7ee298d401b013"/>
  <p:tag name="KSO_WM_TAG_VERSION" val="1.0"/>
  <p:tag name="KSO_WM_TEMPLATE_ASSEMBLE_GROUPID" val="60656efb4054ed1e2fb801cc"/>
  <p:tag name="KSO_WM_TEMPLATE_ASSEMBLE_XID" val="60656efb4054ed1e2fb801cc"/>
  <p:tag name="KSO_WM_TEMPLATE_CATEGORY" val="diagram"/>
  <p:tag name="KSO_WM_TEMPLATE_INDEX" val="20211483"/>
  <p:tag name="KSO_WM_UNIT_BLOCK" val="0"/>
  <p:tag name="KSO_WM_UNIT_COMPATIBLE" val="0"/>
  <p:tag name="KSO_WM_UNIT_DEC_AREA_ID" val="2244a0f1b14b4a268f8a2990b42fe12d"/>
  <p:tag name="KSO_WM_UNIT_DECORATE_INFO" val="{&quot;ReferentInfo&quot;:{&quot;Id&quot;:&quot;slide&quot;,&quot;X&quot;:{&quot;Pos&quot;:2},&quot;Y&quot;:{&quot;Pos&quot;:0}},&quot;DecorateInfoX&quot;:{&quot;Pos&quot;:2,&quot;IsAbs&quot;:false},&quot;DecorateInfoY&quot;:{&quot;Pos&quot;:0,&quot;IsAbs&quot;:false},&quot;DecorateInfoW&quot;:{&quot;IsAbs&quot;:false},&quot;DecorateInfoH&quot;:{&quot;IsAbs&quot;:false},&quot;whChangeMode&quot;:1}"/>
  <p:tag name="KSO_WM_UNIT_DIAGRAM_ISNUMVISUAL" val="0"/>
  <p:tag name="KSO_WM_UNIT_DIAGRAM_ISREFERUNIT" val="0"/>
  <p:tag name="KSO_WM_UNIT_HIGHLIGHT" val="0"/>
  <p:tag name="KSO_WM_UNIT_ID" val="diagram20211483_1*i*4"/>
  <p:tag name="KSO_WM_UNIT_INDEX" val="4"/>
  <p:tag name="KSO_WM_UNIT_LAYERLEVEL" val="1"/>
  <p:tag name="KSO_WM_UNIT_LINE_FILL_TYPE" val="2"/>
  <p:tag name="KSO_WM_UNIT_LINE_FORE_SCHEMECOLOR_INDEX" val="15"/>
  <p:tag name="KSO_WM_UNIT_LINE_FORE_SCHEMECOLOR_INDEX_BRIGHTNESS" val="0"/>
  <p:tag name="KSO_WM_UNIT_SM_LIMIT_TYPE" val="2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CHIP_GROUPID" val="5f6c937b7b7ee298d401b012"/>
  <p:tag name="KSO_WM_CHIP_XID" val="5f6c937b7b7ee298d401b013"/>
  <p:tag name="KSO_WM_TAG_VERSION" val="1.0"/>
  <p:tag name="KSO_WM_TEMPLATE_ASSEMBLE_GROUPID" val="60656efb4054ed1e2fb801cc"/>
  <p:tag name="KSO_WM_TEMPLATE_ASSEMBLE_XID" val="60656efb4054ed1e2fb801cc"/>
  <p:tag name="KSO_WM_TEMPLATE_CATEGORY" val="diagram"/>
  <p:tag name="KSO_WM_TEMPLATE_INDEX" val="20211483"/>
  <p:tag name="KSO_WM_UNIT_BLOCK" val="0"/>
  <p:tag name="KSO_WM_UNIT_COMPATIBLE" val="0"/>
  <p:tag name="KSO_WM_UNIT_DEC_AREA_ID" val="3e56843929ba4590b1dd56db50fbcb5f"/>
  <p:tag name="KSO_WM_UNIT_DECORATE_INFO" val="{&quot;ReferentInfo&quot;:{&quot;Id&quot;:&quot;slide&quot;,&quot;X&quot;:{&quot;Pos&quot;:2},&quot;Y&quot;:{&quot;Pos&quot;:0}},&quot;DecorateInfoX&quot;:{&quot;Pos&quot;:2,&quot;IsAbs&quot;:false},&quot;DecorateInfoY&quot;:{&quot;Pos&quot;:0,&quot;IsAbs&quot;:false},&quot;DecorateInfoW&quot;:{&quot;IsAbs&quot;:false},&quot;DecorateInfoH&quot;:{&quot;IsAbs&quot;:false},&quot;whChangeMode&quot;:1}"/>
  <p:tag name="KSO_WM_UNIT_DIAGRAM_ISNUMVISUAL" val="0"/>
  <p:tag name="KSO_WM_UNIT_DIAGRAM_ISREFERUNIT" val="0"/>
  <p:tag name="KSO_WM_UNIT_HIGHLIGHT" val="0"/>
  <p:tag name="KSO_WM_UNIT_ID" val="diagram20211483_1*i*5"/>
  <p:tag name="KSO_WM_UNIT_INDEX" val="5"/>
  <p:tag name="KSO_WM_UNIT_LAYERLEVEL" val="1"/>
  <p:tag name="KSO_WM_UNIT_LINE_FILL_TYPE" val="2"/>
  <p:tag name="KSO_WM_UNIT_LINE_FORE_SCHEMECOLOR_INDEX" val="15"/>
  <p:tag name="KSO_WM_UNIT_LINE_FORE_SCHEMECOLOR_INDEX_BRIGHTNESS" val="0"/>
  <p:tag name="KSO_WM_UNIT_SM_LIMIT_TYPE" val="2"/>
  <p:tag name="KSO_WM_UNIT_TYPE" val="i"/>
</p:tagLst>
</file>

<file path=ppt/tags/tag210.xml><?xml version="1.0" encoding="utf-8"?>
<p:tagLst xmlns:p="http://schemas.openxmlformats.org/presentationml/2006/main">
  <p:tag name="KSO_WM_ASSEMBLE_CHIP_INDEX" val="980e4b5f7ef6472eb1456a39aef0d7aa"/>
  <p:tag name="KSO_WM_BEAUTIFY_FLAG" val="#wm#"/>
  <p:tag name="KSO_WM_CHIP_FILLAREA_FILL_RULE" val="{&quot;fill_align&quot;:&quot;cm&quot;,&quot;fill_mode&quot;:&quot;full&quot;,&quot;sacle_strategy&quot;:&quot;smart&quot;}"/>
  <p:tag name="KSO_WM_CHIP_GROUPID" val="5f461bcef3f92eac738049c8"/>
  <p:tag name="KSO_WM_CHIP_XID" val="5f461bcef3f92eac738049c9"/>
  <p:tag name="KSO_WM_TAG_VERSION" val="1.0"/>
  <p:tag name="KSO_WM_TEMPLATE_ASSEMBLE_GROUPID" val="60656efb4054ed1e2fb801cc"/>
  <p:tag name="KSO_WM_TEMPLATE_ASSEMBLE_XID" val="60656efb4054ed1e2fb801cc"/>
  <p:tag name="KSO_WM_TEMPLATE_CATEGORY" val="diagram"/>
  <p:tag name="KSO_WM_TEMPLATE_INDEX" val="20211483"/>
  <p:tag name="KSO_WM_UNIT_COMPATIBLE" val="0"/>
  <p:tag name="KSO_WM_UNIT_DEC_AREA_ID" val="c7caa37d181d41738a9aaca42e2d6b88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1148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大标题"/>
  <p:tag name="KSO_WM_UNIT_SHOW_EDIT_AREA_INDICATION" val="1"/>
  <p:tag name="KSO_WM_UNIT_SM_LIMIT_TYPE" val="2"/>
  <p:tag name="KSO_WM_UNIT_TEXT_FILL_FORE_SCHEMECOLOR_INDEX" val="13"/>
  <p:tag name="KSO_WM_UNIT_TEXT_FILL_FORE_SCHEMECOLOR_INDEX_BRIGHTNESS" val="0"/>
  <p:tag name="KSO_WM_UNIT_TEXT_FILL_TYPE" val="1"/>
  <p:tag name="KSO_WM_UNIT_TYPE" val="a"/>
  <p:tag name="KSO_WM_UNIT_VALUE" val="14"/>
</p:tagLst>
</file>

<file path=ppt/tags/tag211.xml><?xml version="1.0" encoding="utf-8"?>
<p:tagLst xmlns:p="http://schemas.openxmlformats.org/presentationml/2006/main">
  <p:tag name="KSO_WM_ASSEMBLE_CHIP_INDEX" val="980e4b5f7ef6472eb1456a39aef0d7aa"/>
  <p:tag name="KSO_WM_BEAUTIFY_FLAG" val="#wm#"/>
  <p:tag name="KSO_WM_CHIP_FILLAREA_FILL_RULE" val="{&quot;fill_align&quot;:&quot;cm&quot;,&quot;fill_mode&quot;:&quot;full&quot;,&quot;sacle_strategy&quot;:&quot;smart&quot;}"/>
  <p:tag name="KSO_WM_CHIP_GROUPID" val="5f461bcef3f92eac738049c8"/>
  <p:tag name="KSO_WM_CHIP_XID" val="5f461bcef3f92eac738049c9"/>
  <p:tag name="KSO_WM_TAG_VERSION" val="1.0"/>
  <p:tag name="KSO_WM_TEMPLATE_ASSEMBLE_GROUPID" val="60656efb4054ed1e2fb801cc"/>
  <p:tag name="KSO_WM_TEMPLATE_ASSEMBLE_XID" val="60656efb4054ed1e2fb801cc"/>
  <p:tag name="KSO_WM_TEMPLATE_CATEGORY" val="diagram"/>
  <p:tag name="KSO_WM_TEMPLATE_INDEX" val="20211483"/>
  <p:tag name="KSO_WM_UNIT_COMPATIBLE" val="0"/>
  <p:tag name="KSO_WM_UNIT_DEC_AREA_ID" val="22fa85eccb1f490db8f2ef4a7c76c739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1148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SHOW_EDIT_AREA_INDICATION" val="1"/>
  <p:tag name="KSO_WM_UNIT_SM_LIMIT_TYPE" val="2"/>
  <p:tag name="KSO_WM_UNIT_TEXT_FILL_FORE_SCHEMECOLOR_INDEX" val="14"/>
  <p:tag name="KSO_WM_UNIT_TEXT_FILL_FORE_SCHEMECOLOR_INDEX_BRIGHTNESS" val="-0.5"/>
  <p:tag name="KSO_WM_UNIT_TEXT_FILL_TYPE" val="1"/>
  <p:tag name="KSO_WM_UNIT_TYPE" val="b"/>
  <p:tag name="KSO_WM_UNIT_VALUE" val="14"/>
</p:tagLst>
</file>

<file path=ppt/tags/tag212.xml><?xml version="1.0" encoding="utf-8"?>
<p:tagLst xmlns:p="http://schemas.openxmlformats.org/presentationml/2006/main">
  <p:tag name="KSO_WM_ASSEMBLE_CHIP_INDEX" val="4fc438dc1be7428d9c46eb73d95f9dbf"/>
  <p:tag name="KSO_WM_BEAUTIFY_FLAG" val="#wm#"/>
  <p:tag name="KSO_WM_CHIP_GROUPID" val="60bed63f4737e0f4c1ebe8d0"/>
  <p:tag name="KSO_WM_CHIP_XID" val="60bed63f4737e0f4c1ebe8d1"/>
  <p:tag name="KSO_WM_DIAGRAM_GROUP_CODE" val="l1-1"/>
  <p:tag name="KSO_WM_TAG_VERSION" val="1.0"/>
  <p:tag name="KSO_WM_TEMPLATE_CATEGORY" val="diagram"/>
  <p:tag name="KSO_WM_TEMPLATE_INDEX" val="20219463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9463_1*l_h_i*1_1_1"/>
  <p:tag name="KSO_WM_UNIT_INDEX" val="1_1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VALUE" val="80"/>
</p:tagLst>
</file>

<file path=ppt/tags/tag213.xml><?xml version="1.0" encoding="utf-8"?>
<p:tagLst xmlns:p="http://schemas.openxmlformats.org/presentationml/2006/main">
  <p:tag name="KSO_WM_ASSEMBLE_CHIP_INDEX" val="4fc438dc1be7428d9c46eb73d95f9dbf"/>
  <p:tag name="KSO_WM_BEAUTIFY_FLAG" val="#wm#"/>
  <p:tag name="KSO_WM_CHIP_GROUPID" val="60bed63f4737e0f4c1ebe8d0"/>
  <p:tag name="KSO_WM_CHIP_XID" val="60bed63f4737e0f4c1ebe8d1"/>
  <p:tag name="KSO_WM_DIAGRAM_GROUP_CODE" val="l1-1"/>
  <p:tag name="KSO_WM_TAG_VERSION" val="1.0"/>
  <p:tag name="KSO_WM_TEMPLATE_CATEGORY" val="diagram"/>
  <p:tag name="KSO_WM_TEMPLATE_INDEX" val="2021946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19463_1*l_h_i*1_1_3"/>
  <p:tag name="KSO_WM_UNIT_INDEX" val="1_1_3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VALUE" val="9"/>
</p:tagLst>
</file>

<file path=ppt/tags/tag214.xml><?xml version="1.0" encoding="utf-8"?>
<p:tagLst xmlns:p="http://schemas.openxmlformats.org/presentationml/2006/main">
  <p:tag name="KSO_WM_ASSEMBLE_CHIP_INDEX" val="4fc438dc1be7428d9c46eb73d95f9dbf"/>
  <p:tag name="KSO_WM_BEAUTIFY_FLAG" val="#wm#"/>
  <p:tag name="KSO_WM_CHIP_GROUPID" val="60bed63f4737e0f4c1ebe8d0"/>
  <p:tag name="KSO_WM_CHIP_XID" val="60bed63f4737e0f4c1ebe8d1"/>
  <p:tag name="KSO_WM_DIAGRAM_GROUP_CODE" val="l1-1"/>
  <p:tag name="KSO_WM_TAG_VERSION" val="1.0"/>
  <p:tag name="KSO_WM_TEMPLATE_CATEGORY" val="diagram"/>
  <p:tag name="KSO_WM_TEMPLATE_INDEX" val="20219463"/>
  <p:tag name="KSO_WM_UNIT_COMPATIBLE" val="0"/>
  <p:tag name="KSO_WM_UNIT_DIAGRAM_ISNUMVISUAL" val="0"/>
  <p:tag name="KSO_WM_UNIT_DIAGRAM_ISREFERUNIT" val="0"/>
  <p:tag name="KSO_WM_UNIT_HIGHLIGHT" val="0"/>
  <p:tag name="KSO_WM_UNIT_ID" val="diagram20219463_1*l_h_f*1_1_1"/>
  <p:tag name="KSO_WM_UNIT_INDEX" val="1_1_1"/>
  <p:tag name="KSO_WM_UNIT_LAYERLEVEL" val="1_1_1"/>
  <p:tag name="KSO_WM_UNIT_NOCLEAR" val="0"/>
  <p:tag name="KSO_WM_UNIT_PRESET_TEXT" val="在此输入你阐述观点。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l_h_f"/>
  <p:tag name="KSO_WM_UNIT_VALUE" val="10"/>
</p:tagLst>
</file>

<file path=ppt/tags/tag215.xml><?xml version="1.0" encoding="utf-8"?>
<p:tagLst xmlns:p="http://schemas.openxmlformats.org/presentationml/2006/main">
  <p:tag name="KSO_WM_ASSEMBLE_CHIP_INDEX" val="4fc438dc1be7428d9c46eb73d95f9dbf"/>
  <p:tag name="KSO_WM_BEAUTIFY_FLAG" val="#wm#"/>
  <p:tag name="KSO_WM_CHIP_GROUPID" val="60bed63f4737e0f4c1ebe8d0"/>
  <p:tag name="KSO_WM_CHIP_XID" val="60bed63f4737e0f4c1ebe8d1"/>
  <p:tag name="KSO_WM_DIAGRAM_GROUP_CODE" val="l1-1"/>
  <p:tag name="KSO_WM_TAG_VERSION" val="1.0"/>
  <p:tag name="KSO_WM_TEMPLATE_CATEGORY" val="diagram"/>
  <p:tag name="KSO_WM_TEMPLATE_INDEX" val="20219463"/>
  <p:tag name="KSO_WM_UNIT_COMPATIBLE" val="0"/>
  <p:tag name="KSO_WM_UNIT_DIAGRAM_ISNUMVISUAL" val="0"/>
  <p:tag name="KSO_WM_UNIT_DIAGRAM_ISREFERUNIT" val="0"/>
  <p:tag name="KSO_WM_UNIT_HIGHLIGHT" val="0"/>
  <p:tag name="KSO_WM_UNIT_ID" val="diagram20219463_1*l_h_i*1_1_2"/>
  <p:tag name="KSO_WM_UNIT_INDEX" val="1_1_2"/>
  <p:tag name="KSO_WM_UNIT_LAYERLEVEL" val="1_1_1"/>
  <p:tag name="KSO_WM_UNIT_SUBTYPE" val="d"/>
  <p:tag name="KSO_WM_UNIT_TEXT_FILL_FORE_SCHEMECOLOR_INDEX" val="13"/>
  <p:tag name="KSO_WM_UNIT_TEXT_FILL_FORE_SCHEMECOLOR_INDEX_BRIGHTNESS" val="0.15"/>
  <p:tag name="KSO_WM_UNIT_TEXT_FILL_TYPE" val="1"/>
  <p:tag name="KSO_WM_UNIT_TYPE" val="l_h_i"/>
  <p:tag name="KSO_WM_UNIT_VALUE" val="1"/>
</p:tagLst>
</file>

<file path=ppt/tags/tag216.xml><?xml version="1.0" encoding="utf-8"?>
<p:tagLst xmlns:p="http://schemas.openxmlformats.org/presentationml/2006/main">
  <p:tag name="KSO_WM_ASSEMBLE_CHIP_INDEX" val="4fc438dc1be7428d9c46eb73d95f9dbf"/>
  <p:tag name="KSO_WM_BEAUTIFY_FLAG" val="#wm#"/>
  <p:tag name="KSO_WM_CHIP_GROUPID" val="60bed63f4737e0f4c1ebe8d0"/>
  <p:tag name="KSO_WM_CHIP_XID" val="60bed63f4737e0f4c1ebe8d1"/>
  <p:tag name="KSO_WM_DIAGRAM_GROUP_CODE" val="l1-1"/>
  <p:tag name="KSO_WM_TAG_VERSION" val="1.0"/>
  <p:tag name="KSO_WM_TEMPLATE_CATEGORY" val="diagram"/>
  <p:tag name="KSO_WM_TEMPLATE_INDEX" val="20219463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9463_1*l_h_i*1_2_1"/>
  <p:tag name="KSO_WM_UNIT_INDEX" val="1_2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VALUE" val="80"/>
</p:tagLst>
</file>

<file path=ppt/tags/tag217.xml><?xml version="1.0" encoding="utf-8"?>
<p:tagLst xmlns:p="http://schemas.openxmlformats.org/presentationml/2006/main">
  <p:tag name="KSO_WM_ASSEMBLE_CHIP_INDEX" val="4fc438dc1be7428d9c46eb73d95f9dbf"/>
  <p:tag name="KSO_WM_BEAUTIFY_FLAG" val="#wm#"/>
  <p:tag name="KSO_WM_CHIP_GROUPID" val="60bed63f4737e0f4c1ebe8d0"/>
  <p:tag name="KSO_WM_CHIP_XID" val="60bed63f4737e0f4c1ebe8d1"/>
  <p:tag name="KSO_WM_DIAGRAM_GROUP_CODE" val="l1-1"/>
  <p:tag name="KSO_WM_TAG_VERSION" val="1.0"/>
  <p:tag name="KSO_WM_TEMPLATE_CATEGORY" val="diagram"/>
  <p:tag name="KSO_WM_TEMPLATE_INDEX" val="2021946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19463_1*l_h_i*1_2_3"/>
  <p:tag name="KSO_WM_UNIT_INDEX" val="1_2_3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VALUE" val="9"/>
</p:tagLst>
</file>

<file path=ppt/tags/tag218.xml><?xml version="1.0" encoding="utf-8"?>
<p:tagLst xmlns:p="http://schemas.openxmlformats.org/presentationml/2006/main">
  <p:tag name="KSO_WM_ASSEMBLE_CHIP_INDEX" val="4fc438dc1be7428d9c46eb73d95f9dbf"/>
  <p:tag name="KSO_WM_BEAUTIFY_FLAG" val="#wm#"/>
  <p:tag name="KSO_WM_CHIP_GROUPID" val="60bed63f4737e0f4c1ebe8d0"/>
  <p:tag name="KSO_WM_CHIP_XID" val="60bed63f4737e0f4c1ebe8d1"/>
  <p:tag name="KSO_WM_DIAGRAM_GROUP_CODE" val="l1-1"/>
  <p:tag name="KSO_WM_TAG_VERSION" val="1.0"/>
  <p:tag name="KSO_WM_TEMPLATE_CATEGORY" val="diagram"/>
  <p:tag name="KSO_WM_TEMPLATE_INDEX" val="20219463"/>
  <p:tag name="KSO_WM_UNIT_COMPATIBLE" val="0"/>
  <p:tag name="KSO_WM_UNIT_DIAGRAM_ISNUMVISUAL" val="0"/>
  <p:tag name="KSO_WM_UNIT_DIAGRAM_ISREFERUNIT" val="0"/>
  <p:tag name="KSO_WM_UNIT_HIGHLIGHT" val="0"/>
  <p:tag name="KSO_WM_UNIT_ID" val="diagram20219463_1*l_h_f*1_2_1"/>
  <p:tag name="KSO_WM_UNIT_INDEX" val="1_2_1"/>
  <p:tag name="KSO_WM_UNIT_LAYERLEVEL" val="1_1_1"/>
  <p:tag name="KSO_WM_UNIT_NOCLEAR" val="0"/>
  <p:tag name="KSO_WM_UNIT_PRESET_TEXT" val="在此输入你阐述观点。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l_h_f"/>
  <p:tag name="KSO_WM_UNIT_VALUE" val="10"/>
</p:tagLst>
</file>

<file path=ppt/tags/tag219.xml><?xml version="1.0" encoding="utf-8"?>
<p:tagLst xmlns:p="http://schemas.openxmlformats.org/presentationml/2006/main">
  <p:tag name="KSO_WM_ASSEMBLE_CHIP_INDEX" val="4fc438dc1be7428d9c46eb73d95f9dbf"/>
  <p:tag name="KSO_WM_BEAUTIFY_FLAG" val="#wm#"/>
  <p:tag name="KSO_WM_CHIP_GROUPID" val="60bed63f4737e0f4c1ebe8d0"/>
  <p:tag name="KSO_WM_CHIP_XID" val="60bed63f4737e0f4c1ebe8d1"/>
  <p:tag name="KSO_WM_DIAGRAM_GROUP_CODE" val="l1-1"/>
  <p:tag name="KSO_WM_TAG_VERSION" val="1.0"/>
  <p:tag name="KSO_WM_TEMPLATE_CATEGORY" val="diagram"/>
  <p:tag name="KSO_WM_TEMPLATE_INDEX" val="20219463"/>
  <p:tag name="KSO_WM_UNIT_COMPATIBLE" val="0"/>
  <p:tag name="KSO_WM_UNIT_DIAGRAM_ISNUMVISUAL" val="0"/>
  <p:tag name="KSO_WM_UNIT_DIAGRAM_ISREFERUNIT" val="0"/>
  <p:tag name="KSO_WM_UNIT_HIGHLIGHT" val="0"/>
  <p:tag name="KSO_WM_UNIT_ID" val="diagram20219463_1*l_h_i*1_2_2"/>
  <p:tag name="KSO_WM_UNIT_INDEX" val="1_2_2"/>
  <p:tag name="KSO_WM_UNIT_LAYERLEVEL" val="1_1_1"/>
  <p:tag name="KSO_WM_UNIT_SUBTYPE" val="d"/>
  <p:tag name="KSO_WM_UNIT_TEXT_FILL_FORE_SCHEMECOLOR_INDEX" val="13"/>
  <p:tag name="KSO_WM_UNIT_TEXT_FILL_FORE_SCHEMECOLOR_INDEX_BRIGHTNESS" val="0.15"/>
  <p:tag name="KSO_WM_UNIT_TEXT_FILL_TYPE" val="1"/>
  <p:tag name="KSO_WM_UNIT_TYPE" val="l_h_i"/>
  <p:tag name="KSO_WM_UNIT_VALUE" val="1"/>
</p:tagLst>
</file>

<file path=ppt/tags/tag220.xml><?xml version="1.0" encoding="utf-8"?>
<p:tagLst xmlns:p="http://schemas.openxmlformats.org/presentationml/2006/main">
  <p:tag name="KSO_WM_BEAUTIFY_FLAG" val="#wm#"/>
  <p:tag name="KSO_WM_CHIP_DECFILLPROP" val="[]"/>
  <p:tag name="KSO_WM_CHIP_FILLPROP" val="[[{&quot;text_align&quot;:&quot;lm&quot;,&quot;text_direction&quot;:&quot;horizontal&quot;,&quot;support_big_font&quot;:false,&quot;picture_toward&quot;:0,&quot;picture_dockside&quot;:[],&quot;fill_id&quot;:&quot;350ec91c9ad44fdbb206e19c2af94b5f&quot;,&quot;fill_align&quot;:&quot;cm&quot;,&quot;chip_types&quot;:[&quot;text&quot;,&quot;header&quot;]},{&quot;text_align&quot;:&quot;lm&quot;,&quot;text_direction&quot;:&quot;horizontal&quot;,&quot;support_features&quot;:[&quot;collage&quot;,&quot;carousel&quot;],&quot;support_big_font&quot;:false,&quot;picture_toward&quot;:0,&quot;picture_dockside&quot;:[],&quot;fill_id&quot;:&quot;7dc253cee86c47f8a027a0eb4441b5ce&quot;,&quot;fill_align&quot;:&quot;cm&quot;,&quot;chip_types&quot;:[&quot;diagram&quot;,&quot;text&quot;,&quot;picture&quot;,&quot;chart&quot;,&quot;table&quot;,&quot;video&quot;]}]]"/>
  <p:tag name="KSO_WM_CHIP_GROUPID" val="5f6c937b7b7ee298d401b012"/>
  <p:tag name="KSO_WM_CHIP_INFOS" val="{&quot;type&quot;:0,&quot;layout_type&quot;:&quot;leftright&quot;,&quot;layout_feature&quot;:1,&quot;aspect_ratio&quot;:&quot;16:9&quot;,&quot;same_font_size&quot;:false,&quot;diagram&quot;:{&quot;type&quot;:[],&quot;direction&quot;:0,&quot;isSupportDecBetweenItems&quot;:false},&quot;tags&quot;:{&quot;style&quot;:[&quot;商务&quot;,&quot;简约&quot;,&quot;文艺清新&quot;,&quot;中国风&quot;,&quot;卡通&quot;,&quot;欧美风&quot;,&quot;黑板风&quot;,&quot;渐变风&quot;,&quot;党政风&quot;]},&quot;slide_type&quot;:[&quot;text&quot;]}"/>
  <p:tag name="KSO_WM_CHIP_XID" val="5f6c937b7b7ee298d401b013"/>
  <p:tag name="KSO_WM_SLIDE_BACKGROUND" val="[&quot;leftRight&quot;]"/>
  <p:tag name="KSO_WM_SLIDE_BACKGROUND_TYPE" val="leftRight"/>
  <p:tag name="KSO_WM_SLIDE_BK_DARK_LIGHT" val="2"/>
  <p:tag name="KSO_WM_SLIDE_CAN_ADD_NAVIGATION" val="1"/>
  <p:tag name="KSO_WM_SLIDE_ID" val="diagram20211483_1"/>
  <p:tag name="KSO_WM_SLIDE_INDEX" val="1"/>
  <p:tag name="KSO_WM_SLIDE_ITEM_CNT" val="0"/>
  <p:tag name="KSO_WM_SLIDE_LAYOUT" val="a_b_d"/>
  <p:tag name="KSO_WM_SLIDE_LAYOUT_CNT" val="1_1_1"/>
  <p:tag name="KSO_WM_SLIDE_LAYOUT_INFO" val="{&quot;direction&quot;:1,&quot;id&quot;:&quot;2021-08-11T14:58:06&quot;,&quot;maxSize&quot;:{&quot;size1&quot;:35},&quot;minSize&quot;:{&quot;size1&quot;:35},&quot;normalSize&quot;:{&quot;size1&quot;:35},&quot;subLayout&quot;:[{&quot;backgroundInfo&quot;:[{&quot;bottom&quot;:0,&quot;bottomAbs&quot;:false,&quot;left&quot;:0,&quot;leftAbs&quot;:false,&quot;right&quot;:0,&quot;rightAbs&quot;:false,&quot;top&quot;:0,&quot;topAbs&quot;:false,&quot;type&quot;:&quot;leftRight&quot;}],&quot;id&quot;:&quot;2021-08-11T14:58:06&quot;,&quot;margin&quot;:{&quot;bottom&quot;:5.5029997825622559,&quot;left&quot;:1.2450000047683716,&quot;right&quot;:1.2960000038146973,&quot;top&quot;:3.3870000839233398},&quot;type&quot;:0},{&quot;id&quot;:&quot;2021-08-11T14:58:06&quot;,&quot;margin&quot;:{&quot;bottom&quot;:2.5399999618530273,&quot;left&quot;:1.6920000314712524,&quot;right&quot;:1.8980000019073486,&quot;top&quot;:2.5399999618530273},&quot;type&quot;:0}],&quot;type&quot;:0}"/>
  <p:tag name="KSO_WM_SLIDE_POSITION" val="0*0"/>
  <p:tag name="KSO_WM_SLIDE_RATIO" val="1.777778"/>
  <p:tag name="KSO_WM_SLIDE_SIZE" val="906*540"/>
  <p:tag name="KSO_WM_SLIDE_SUBTYPE" val="picTxt"/>
  <p:tag name="KSO_WM_SLIDE_SUPPORT_FEATURE_TYPE" val="3"/>
  <p:tag name="KSO_WM_SLIDE_TYPE" val="text"/>
  <p:tag name="KSO_WM_TAG_VERSION" val="1.0"/>
  <p:tag name="KSO_WM_TEMPLATE_ASSEMBLE_GROUPID" val="60656efb4054ed1e2fb801cc"/>
  <p:tag name="KSO_WM_TEMPLATE_ASSEMBLE_XID" val="60656efb4054ed1e2fb801cc"/>
  <p:tag name="KSO_WM_TEMPLATE_CATEGORY" val="diagram"/>
  <p:tag name="KSO_WM_TEMPLATE_COLOR_TYPE" val="1"/>
  <p:tag name="KSO_WM_TEMPLATE_INDEX" val="20211483"/>
  <p:tag name="KSO_WM_TEMPLATE_MASTER_TYPE" val="0"/>
  <p:tag name="KSO_WM_TEMPLATE_SUBCATEGORY" val="21"/>
</p:tagLst>
</file>

<file path=ppt/tags/tag22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_13*i*0"/>
  <p:tag name="KSO_WM_UNIT_INDEX" val="0"/>
  <p:tag name="KSO_WM_UNIT_LAYERLEVEL" val="1"/>
  <p:tag name="KSO_WM_UNIT_LINE_FILL_TYPE" val="2"/>
  <p:tag name="KSO_WM_UNIT_LINE_FORE_SCHEMECOLOR_INDEX" val="5"/>
  <p:tag name="KSO_WM_UNIT_LINE_FORE_SCHEMECOLOR_INDEX_BRIGHTNESS" val="0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CHIP_GROUPID" val="5e71e94347edf80c4a5df17c"/>
  <p:tag name="KSO_WM_CHIP_XID" val="5e71e94347edf80c4a5df17d"/>
  <p:tag name="KSO_WM_TAG_VERSION" val="1.0"/>
  <p:tag name="KSO_WM_TEMPLATE_ASSEMBLE_GROUPID" val="60656e634054ed1e2fb7f79b"/>
  <p:tag name="KSO_WM_TEMPLATE_ASSEMBLE_XID" val="60656e634054ed1e2fb7f79b"/>
  <p:tag name="KSO_WM_TEMPLATE_CATEGORY" val="diagram"/>
  <p:tag name="KSO_WM_TEMPLATE_INDEX" val="20207590"/>
  <p:tag name="KSO_WM_UNIT_BLOCK" val="0"/>
  <p:tag name="KSO_WM_UNIT_COMPATIBLE" val="0"/>
  <p:tag name="KSO_WM_UNIT_DEC_AREA_ID" val="edb3d9dfb82345f9b3bdba4da0e23cb8"/>
  <p:tag name="KSO_WM_UNIT_DECORATE_INFO" val="{&quot;DecorateInfoH&quot;:{&quot;IsAbs&quot;:true},&quot;DecorateInfoW&quot;:{&quot;IsAbs&quot;:true},&quot;DecorateInfoX&quot;:{&quot;IsAbs&quot;:true,&quot;Pos&quot;:2},&quot;DecorateInfoY&quot;:{&quot;IsAbs&quot;:true,&quot;Pos&quot;:0},&quot;ReferentInfo&quot;:{&quot;Id&quot;:&quot;1f8855e5b1094a71a6935fc8d8390bf8&quot;,&quot;X&quot;:{&quot;Pos&quot;:2},&quot;Y&quot;:{&quot;Pos&quot;:0}},&quot;whChangeMode&quot;:0}"/>
  <p:tag name="KSO_WM_UNIT_DIAGRAM_ISNUMVISUAL" val="0"/>
  <p:tag name="KSO_WM_UNIT_DIAGRAM_ISREFERUNIT" val="0"/>
  <p:tag name="KSO_WM_UNIT_HIGHLIGHT" val="0"/>
  <p:tag name="KSO_WM_UNIT_ID" val="diagram20207590_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0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210"/>
</p:tagLst>
</file>

<file path=ppt/tags/tag225.xml><?xml version="1.0" encoding="utf-8"?>
<p:tagLst xmlns:p="http://schemas.openxmlformats.org/presentationml/2006/main">
  <p:tag name="KSO_WM_ASSEMBLE_CHIP_INDEX" val="0540ec2b1caa413e94efb698724799df"/>
  <p:tag name="KSO_WM_BEAUTIFY_FLAG" val="#wm#"/>
  <p:tag name="KSO_WM_CHIP_FILLAREA_FILL_RULE" val="{&quot;fill_align&quot;:&quot;lb&quot;,&quot;fill_mode&quot;:&quot;full&quot;,&quot;sacle_strategy&quot;:&quot;smart&quot;}"/>
  <p:tag name="KSO_WM_CHIP_GROUPID" val="5e7881253197e252a37019b5"/>
  <p:tag name="KSO_WM_CHIP_XID" val="5e7881253197e252a37019b6"/>
  <p:tag name="KSO_WM_TAG_VERSION" val="1.0"/>
  <p:tag name="KSO_WM_TEMPLATE_ASSEMBLE_GROUPID" val="60656e634054ed1e2fb7f79b"/>
  <p:tag name="KSO_WM_TEMPLATE_ASSEMBLE_XID" val="60656e634054ed1e2fb7f79b"/>
  <p:tag name="KSO_WM_TEMPLATE_CATEGORY" val="diagram"/>
  <p:tag name="KSO_WM_TEMPLATE_INDEX" val="20207590"/>
  <p:tag name="KSO_WM_UNIT_BLOCK" val="0"/>
  <p:tag name="KSO_WM_UNIT_COMPATIBLE" val="0"/>
  <p:tag name="KSO_WM_UNIT_DEC_AREA_ID" val="a14b96f65a044e988192e664011f0965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24;44;4"/>
  <p:tag name="KSO_WM_UNIT_DIAGRAM_ISNUMVISUAL" val="0"/>
  <p:tag name="KSO_WM_UNIT_DIAGRAM_ISREFERUNIT" val="0"/>
  <p:tag name="KSO_WM_UNIT_HIGHLIGHT" val="0"/>
  <p:tag name="KSO_WM_UNIT_ID" val="diagram202075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标题"/>
  <p:tag name="KSO_WM_UNIT_SHOW_EDIT_AREA_INDICATION" val="1"/>
  <p:tag name="KSO_WM_UNIT_SM_LIMIT_TYPE" val="2"/>
  <p:tag name="KSO_WM_UNIT_TEXT_FILL_FORE_SCHEMECOLOR_INDEX" val="13"/>
  <p:tag name="KSO_WM_UNIT_TEXT_FILL_FORE_SCHEMECOLOR_INDEX_BRIGHTNESS" val="0"/>
  <p:tag name="KSO_WM_UNIT_TEXT_FILL_TYPE" val="1"/>
  <p:tag name="KSO_WM_UNIT_TYPE" val="a"/>
  <p:tag name="KSO_WM_UNIT_VALUE" val="9"/>
</p:tagLst>
</file>

<file path=ppt/tags/tag226.xml><?xml version="1.0" encoding="utf-8"?>
<p:tagLst xmlns:p="http://schemas.openxmlformats.org/presentationml/2006/main">
  <p:tag name="KSO_WM_ASSEMBLE_CHIP_INDEX" val="c12fcfd9a18e4628b961eaa38d35da7d"/>
  <p:tag name="KSO_WM_BEAUTIFY_FLAG" val="#wm#"/>
  <p:tag name="KSO_WM_CHIP_FILLAREA_FILL_RULE" val="{&quot;fill_align&quot;:&quot;lt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0656e634054ed1e2fb7f79b"/>
  <p:tag name="KSO_WM_TEMPLATE_ASSEMBLE_XID" val="60656e634054ed1e2fb7f79b"/>
  <p:tag name="KSO_WM_TEMPLATE_CATEGORY" val="diagram"/>
  <p:tag name="KSO_WM_TEMPLATE_INDEX" val="20207590"/>
  <p:tag name="KSO_WM_UNIT_BLOCK" val="0"/>
  <p:tag name="KSO_WM_UNIT_COMPATIBLE" val="0"/>
  <p:tag name="KSO_WM_UNIT_DEC_AREA_ID" val="70d71383acfa4d97994e336204bd9448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07590_1*f*1"/>
  <p:tag name="KSO_WM_UNIT_INDEX" val="1"/>
  <p:tag name="KSO_WM_UNIT_LAYERLEVEL" val="1"/>
  <p:tag name="KSO_WM_UNIT_NOCLEAR" val="0"/>
  <p:tag name="KSO_WM_UNIT_PRESET_TEXT" val="单击此处添加正文，文字是您思想的提炼，为了演示发布的良好效果，请言简意赅的阐述您的观点。您的内容已经简明扼要，字字珠玑，但信息却千丝万缕、错综复杂，需要用更多的文字来表述。"/>
  <p:tag name="KSO_WM_UNIT_SHOW_EDIT_AREA_INDICATION" val="1"/>
  <p:tag name="KSO_WM_UNIT_SM_LIMIT_TYPE" val="2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TYPE" val="f"/>
  <p:tag name="KSO_WM_UNIT_VALUE" val="96"/>
</p:tagLst>
</file>

<file path=ppt/tags/tag227.xml><?xml version="1.0" encoding="utf-8"?>
<p:tagLst xmlns:p="http://schemas.openxmlformats.org/presentationml/2006/main">
  <p:tag name="KSO_WM_ASSEMBLE_CHIP_INDEX" val="a5999a3577184cd490667effb9a7f6d4"/>
  <p:tag name="KSO_WM_BEAUTIFY_FLAG" val="#wm#"/>
  <p:tag name="KSO_WM_CHIP_FILLAREA_FILL_RULE" val="{&quot;fill_align&quot;:&quot;cm&quot;,&quot;fill_mode&quot;:&quot;full&quot;,&quot;sacle_strategy&quot;:&quot;smart&quot;}"/>
  <p:tag name="KSO_WM_CHIP_GROUPID" val="5e7310da9a230a26b9e88a19"/>
  <p:tag name="KSO_WM_CHIP_XID" val="5e7310da9a230a26b9e88a1a"/>
  <p:tag name="KSO_WM_TAG_VERSION" val="1.0"/>
  <p:tag name="KSO_WM_TEMPLATE_ASSEMBLE_GROUPID" val="60656e634054ed1e2fb7f79b"/>
  <p:tag name="KSO_WM_TEMPLATE_ASSEMBLE_XID" val="60656e634054ed1e2fb7f79b"/>
  <p:tag name="KSO_WM_TEMPLATE_CATEGORY" val="diagram"/>
  <p:tag name="KSO_WM_TEMPLATE_INDEX" val="20207590"/>
  <p:tag name="KSO_WM_UNIT_COMPATIBLE" val="1"/>
  <p:tag name="KSO_WM_UNIT_DEC_AREA_ID" val="1f8855e5b1094a71a6935fc8d8390bf8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07590_1*d*1"/>
  <p:tag name="KSO_WM_UNIT_INDEX" val="1"/>
  <p:tag name="KSO_WM_UNIT_LAYERLEVEL" val="1"/>
  <p:tag name="KSO_WM_UNIT_PLACING_PICTURE" val="a5999a3577184cd490667effb9a7f6d4"/>
  <p:tag name="KSO_WM_UNIT_SM_LIMIT_TYPE" val="2"/>
  <p:tag name="KSO_WM_UNIT_SUPPORT_UNIT_TYPE" val="[&quot;d&quot;,&quot;θ&quot;]"/>
  <p:tag name="KSO_WM_UNIT_TYPE" val="d"/>
  <p:tag name="KSO_WM_UNIT_VALUE" val="1481*1438"/>
</p:tagLst>
</file>

<file path=ppt/tags/tag228.xml><?xml version="1.0" encoding="utf-8"?>
<p:tagLst xmlns:p="http://schemas.openxmlformats.org/presentationml/2006/main">
  <p:tag name="KSO_WM_BEAUTIFY_FLAG" val="#wm#"/>
  <p:tag name="KSO_WM_CHIP_FILLPROP" val="[[{&quot;fill_id&quot;:&quot;6aa9d056f12f4650b878f62fc9959662&quot;,&quot;fill_align&quot;:&quot;lb&quot;,&quot;text_align&quot;:&quot;lb&quot;,&quot;text_direction&quot;:&quot;horizontal&quot;,&quot;chip_types&quot;:[&quot;header&quot;]},{&quot;fill_id&quot;:&quot;e82a4608aea64580aaf26f6e1f31bf91&quot;,&quot;fill_align&quot;:&quot;lt&quot;,&quot;text_align&quot;:&quot;lt&quot;,&quot;text_direction&quot;:&quot;horizontal&quot;,&quot;chip_types&quot;:[&quot;text&quot;]},{&quot;fill_id&quot;:&quot;71541026f7c64921bc82fd1971f82436&quot;,&quot;fill_align&quot;:&quot;cm&quot;,&quot;text_align&quot;:&quot;lm&quot;,&quot;text_direction&quot;:&quot;horizontal&quot;,&quot;chip_types&quot;:[&quot;picture&quot;,&quot;video&quot;]}]]"/>
  <p:tag name="KSO_WM_CHIP_GROUPID" val="5e71e94347edf80c4a5df17c"/>
  <p:tag name="KSO_WM_CHIP_INFOS" val="{&quot;layout_type&quot;:&quot;leftright&quot;,&quot;layout_feature&quot;:1,&quot;tags&quot;:{&quot;style&quot;:[&quot;商务&quot;,&quot;简约&quot;,&quot;文艺清新&quot;,&quot;中国风&quot;,&quot;卡通&quot;,&quot;欧美风&quot;,&quot;黑板风&quot;,&quot;渐变风&quot;,&quot;党政风&quot;]},&quot;slide_type&quot;:[&quot;text&quot;],&quot;aspect_ratio&quot;:&quot;16:9&quot;,&quot;diagram&quot;:{&quot;type&quot;:[],&quot;direction&quot;:0,&quot;isSupportDecBetweenItems&quot;:false}}"/>
  <p:tag name="KSO_WM_CHIP_XID" val="5e71e94347edf80c4a5df17d"/>
  <p:tag name="KSO_WM_SLIDE_BACKGROUND" val="[&quot;general&quot;,&quot;frame&quot;]"/>
  <p:tag name="KSO_WM_SLIDE_BACKGROUND_TYPE" val="frame"/>
  <p:tag name="KSO_WM_SLIDE_BK_DARK_LIGHT" val="2"/>
  <p:tag name="KSO_WM_SLIDE_CAN_ADD_NAVIGATION" val="1"/>
  <p:tag name="KSO_WM_SLIDE_ID" val="diagram20207590_1"/>
  <p:tag name="KSO_WM_SLIDE_INDEX" val="1"/>
  <p:tag name="KSO_WM_SLIDE_ITEM_CNT" val="0"/>
  <p:tag name="KSO_WM_SLIDE_LAYOUT" val="a_d_f"/>
  <p:tag name="KSO_WM_SLIDE_LAYOUT_CNT" val="1_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,{&quot;bottom&quot;:0,&quot;bottomAbs&quot;:false,&quot;left&quot;:0,&quot;leftAbs&quot;:false,&quot;right&quot;:0,&quot;rightAbs&quot;:false,&quot;top&quot;:0,&quot;topAbs&quot;:false,&quot;type&quot;:&quot;frame&quot;}],&quot;direction&quot;:1,&quot;id&quot;:&quot;2021-04-01T14:55:44&quot;,&quot;maxSize&quot;:{&quot;size1&quot;:42.5},&quot;minSize&quot;:{&quot;size1&quot;:40},&quot;normalSize&quot;:{&quot;size1&quot;:40.78125},&quot;subLayout&quot;:[{&quot;id&quot;:&quot;2021-04-01T14:55:44&quot;,&quot;maxSize&quot;:{&quot;size1&quot;:42.200000000000003},&quot;minSize&quot;:{&quot;size1&quot;:31.100000000000001},&quot;normalSize&quot;:{&quot;size1&quot;:42.199814814814808},&quot;subLayout&quot;:[{&quot;id&quot;:&quot;2021-04-01T14:55:44&quot;,&quot;margin&quot;:{&quot;bottom&quot;:0,&quot;left&quot;:2.5399999618530273,&quot;right&quot;:0,&quot;top&quot;:4.2329998016357422},&quot;type&quot;:0},{&quot;id&quot;:&quot;2021-04-01T14:55:44&quot;,&quot;margin&quot;:{&quot;bottom&quot;:4.2329998016357422,&quot;left&quot;:2.5399999618530273,&quot;right&quot;:0,&quot;top&quot;:0.42300000786781311},&quot;type&quot;:0}],&quot;type&quot;:0},{&quot;id&quot;:&quot;2021-04-01T14:55:44&quot;,&quot;margin&quot;:{&quot;bottom&quot;:1.6929999589920044,&quot;left&quot;:1.6929999589920044,&quot;right&quot;:2.5399999618530273,&quot;top&quot;:2.5399999618530273},&quot;type&quot;:0}],&quot;type&quot;:0}"/>
  <p:tag name="KSO_WM_SLIDE_POSITION" val="72*48"/>
  <p:tag name="KSO_WM_SLIDE_RATIO" val="1.777778"/>
  <p:tag name="KSO_WM_SLIDE_SIZE" val="816*444"/>
  <p:tag name="KSO_WM_SLIDE_SUBTYPE" val="picTxt"/>
  <p:tag name="KSO_WM_SLIDE_SUPPORT_FEATURE_TYPE" val="0"/>
  <p:tag name="KSO_WM_SLIDE_TYPE" val="text"/>
  <p:tag name="KSO_WM_TAG_VERSION" val="1.0"/>
  <p:tag name="KSO_WM_TEMPLATE_ASSEMBLE_GROUPID" val="60656e634054ed1e2fb7f79b"/>
  <p:tag name="KSO_WM_TEMPLATE_ASSEMBLE_XID" val="60656e634054ed1e2fb7f79b"/>
  <p:tag name="KSO_WM_TEMPLATE_CATEGORY" val="diagram"/>
  <p:tag name="KSO_WM_TEMPLATE_COLOR_TYPE" val="1"/>
  <p:tag name="KSO_WM_TEMPLATE_INDEX" val="20207590"/>
  <p:tag name="KSO_WM_TEMPLATE_MASTER_TYPE" val="0"/>
  <p:tag name="KSO_WM_TEMPLATE_SUBCATEGORY" val="21"/>
</p:tagLst>
</file>

<file path=ppt/tags/tag229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05195"/>
  <p:tag name="KSO_WM_UNIT_COMPATIBLE" val="0"/>
  <p:tag name="KSO_WM_UNIT_DIAGRAM_ISNUMVISUAL" val="0"/>
  <p:tag name="KSO_WM_UNIT_DIAGRAM_ISREFERUNIT" val="0"/>
  <p:tag name="KSO_WM_UNIT_FILL_BACK_SCHEMECOLOR_INDEX" val="14"/>
  <p:tag name="KSO_WM_UNIT_FILL_BACK_SCHEMECOLOR_INDEX_BRIGHTNESS" val="-0.05"/>
  <p:tag name="KSO_WM_UNIT_FILL_FORE_SCHEMECOLOR_INDEX" val="5"/>
  <p:tag name="KSO_WM_UNIT_FILL_FORE_SCHEMECOLOR_INDEX_BRIGHTNESS" val="0.8"/>
  <p:tag name="KSO_WM_UNIT_FILL_TYPE" val="2"/>
  <p:tag name="KSO_WM_UNIT_HIGHLIGHT" val="0"/>
  <p:tag name="KSO_WM_UNIT_ID" val="diagram20205195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0519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.4"/>
  <p:tag name="KSO_WM_UNIT_FILL_TYPE" val="1"/>
  <p:tag name="KSO_WM_UNIT_HIGHLIGHT" val="0"/>
  <p:tag name="KSO_WM_UNIT_ID" val="diagram20205195_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05195"/>
  <p:tag name="KSO_WM_UNIT_COMPATIBLE" val="0"/>
  <p:tag name="KSO_WM_UNIT_DIAGRAM_ISNUMVISUAL" val="0"/>
  <p:tag name="KSO_WM_UNIT_DIAGRAM_ISREFERUNIT" val="0"/>
  <p:tag name="KSO_WM_UNIT_FILL_FORE_SCHEMECOLOR_INDEX" val="16"/>
  <p:tag name="KSO_WM_UNIT_FILL_FORE_SCHEMECOLOR_INDEX_BRIGHTNESS" val="0"/>
  <p:tag name="KSO_WM_UNIT_FILL_TYPE" val="1"/>
  <p:tag name="KSO_WM_UNIT_HIGHLIGHT" val="0"/>
  <p:tag name="KSO_WM_UNIT_ID" val="diagram20205195_1*i*3"/>
  <p:tag name="KSO_WM_UNIT_INDEX" val="3"/>
  <p:tag name="KSO_WM_UNIT_LAYERLEVEL" val="1"/>
  <p:tag name="KSO_WM_UNIT_SHADOW_SCHEMECOLOR_INDEX" val="13"/>
  <p:tag name="KSO_WM_UNIT_SHADOW_SCHEMECOLOR_INDEX_BRIGHTNESS" val="0.0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05195"/>
  <p:tag name="KSO_WM_UNIT_COMPATIBLE" val="0"/>
  <p:tag name="KSO_WM_UNIT_DIAGRAM_ISNUMVISUAL" val="0"/>
  <p:tag name="KSO_WM_UNIT_DIAGRAM_ISREFERUNIT" val="0"/>
  <p:tag name="KSO_WM_UNIT_HIGHLIGHT" val="0"/>
  <p:tag name="KSO_WM_UNIT_ID" val="diagram2020519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3"/>
  <p:tag name="KSO_WM_UNIT_TEXT_FILL_FORE_SCHEMECOLOR_INDEX_BRIGHTNESS" val="0.25"/>
  <p:tag name="KSO_WM_UNIT_TEXT_FILL_TYPE" val="1"/>
  <p:tag name="KSO_WM_UNIT_TEXT_PART_ID_V2" val="d-4-2"/>
  <p:tag name="KSO_WM_UNIT_TYPE" val="b"/>
  <p:tag name="KSO_WM_UNIT_VALUE" val="43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05195"/>
  <p:tag name="KSO_WM_UNIT_COMPATIBLE" val="0"/>
  <p:tag name="KSO_WM_UNIT_DIAGRAM_ISNUMVISUAL" val="0"/>
  <p:tag name="KSO_WM_UNIT_DIAGRAM_ISREFERUNIT" val="0"/>
  <p:tag name="KSO_WM_UNIT_HIGHLIGHT" val="0"/>
  <p:tag name="KSO_WM_UNIT_ID" val="diagram20205195_1*f*1"/>
  <p:tag name="KSO_WM_UNIT_INDEX" val="1"/>
  <p:tag name="KSO_WM_UNIT_LAYERLEVEL" val="1"/>
  <p:tag name="KSO_WM_UNIT_NOCLEAR" val="0"/>
  <p:tag name="KSO_WM_UNIT_PRESET_TEXT" val="单击此处输入你的正文，文字是您思想的提炼，为了最终演示发布的良好效果，请尽量言简意赅的阐述观点；根据需要可酌情增减文字。&#13;单击此处输入你的正文，文字是您思想的提炼，为了最终演示发布的良好效果，请尽量言简意赅的阐述观点；根据需要可酌情增减文字。&#13;单击此处输入你的正文，文字是您思想的提炼，为了最终演示发布的良好效果，请尽量言简意赅的阐述观点；根据需要可酌情增减文字。&#13;单击此处输入你的正文，文字是您思想的提炼，为了最终演示发布的良好效果，请尽量言简意赅的阐述观点；根据需要可酌情增减文字。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880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0519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.8"/>
  <p:tag name="KSO_WM_UNIT_FILL_TYPE" val="1"/>
  <p:tag name="KSO_WM_UNIT_HIGHLIGHT" val="0"/>
  <p:tag name="KSO_WM_UNIT_ID" val="diagram20205195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0519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.6"/>
  <p:tag name="KSO_WM_UNIT_FILL_TYPE" val="1"/>
  <p:tag name="KSO_WM_UNIT_HIGHLIGHT" val="0"/>
  <p:tag name="KSO_WM_UNIT_ID" val="diagram20205195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05195"/>
  <p:tag name="KSO_WM_UNIT_COMPATIBLE" val="0"/>
  <p:tag name="KSO_WM_UNIT_DIAGRAM_ISNUMVISUAL" val="0"/>
  <p:tag name="KSO_WM_UNIT_DIAGRAM_ISREFERUNIT" val="0"/>
  <p:tag name="KSO_WM_UNIT_HIGHLIGHT" val="0"/>
  <p:tag name="KSO_WM_UNIT_ID" val="diagram2020519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大标题内容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24"/>
</p:tagLst>
</file>

<file path=ppt/tags/tag239.xml><?xml version="1.0" encoding="utf-8"?>
<p:tagLst xmlns:p="http://schemas.openxmlformats.org/presentationml/2006/main">
  <p:tag name="KSO_WM_BEAUTIFY_FLAG" val="#wm#"/>
  <p:tag name="KSO_WM_SLIDE_BACKGROUND_TYPE" val="general"/>
  <p:tag name="KSO_WM_SLIDE_ID" val="diagram20205195_1"/>
  <p:tag name="KSO_WM_SLIDE_INDEX" val="1"/>
  <p:tag name="KSO_WM_SLIDE_ITEM_CNT" val="0"/>
  <p:tag name="KSO_WM_SLIDE_LAYOUT" val="a_b_f"/>
  <p:tag name="KSO_WM_SLIDE_LAYOUT_CNT" val="1_1_1"/>
  <p:tag name="KSO_WM_SLIDE_POSITION" val="0*18"/>
  <p:tag name="KSO_WM_SLIDE_SIZE" val="959*522"/>
  <p:tag name="KSO_WM_SLIDE_SUBTYPE" val="pureTxt"/>
  <p:tag name="KSO_WM_SLIDE_TYPE" val="text"/>
  <p:tag name="KSO_WM_TAG_VERSION" val="1.0"/>
  <p:tag name="KSO_WM_TEMPLATE_CATEGORY" val="diagram"/>
  <p:tag name="KSO_WM_TEMPLATE_COLOR_TYPE" val="1"/>
  <p:tag name="KSO_WM_TEMPLATE_INDEX" val="20205195"/>
  <p:tag name="KSO_WM_TEMPLATE_MASTER_TYPE" val="0"/>
  <p:tag name="KSO_WM_TEMPLATE_SUBCATEGORY" val="0"/>
</p:tagLst>
</file>

<file path=ppt/tags/tag240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05195"/>
  <p:tag name="KSO_WM_UNIT_COMPATIBLE" val="0"/>
  <p:tag name="KSO_WM_UNIT_DIAGRAM_ISNUMVISUAL" val="0"/>
  <p:tag name="KSO_WM_UNIT_DIAGRAM_ISREFERUNIT" val="0"/>
  <p:tag name="KSO_WM_UNIT_FILL_BACK_SCHEMECOLOR_INDEX" val="14"/>
  <p:tag name="KSO_WM_UNIT_FILL_BACK_SCHEMECOLOR_INDEX_BRIGHTNESS" val="-0.05"/>
  <p:tag name="KSO_WM_UNIT_FILL_FORE_SCHEMECOLOR_INDEX" val="5"/>
  <p:tag name="KSO_WM_UNIT_FILL_FORE_SCHEMECOLOR_INDEX_BRIGHTNESS" val="0.8"/>
  <p:tag name="KSO_WM_UNIT_FILL_TYPE" val="2"/>
  <p:tag name="KSO_WM_UNIT_HIGHLIGHT" val="0"/>
  <p:tag name="KSO_WM_UNIT_ID" val="diagram20205195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0519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.4"/>
  <p:tag name="KSO_WM_UNIT_FILL_TYPE" val="1"/>
  <p:tag name="KSO_WM_UNIT_HIGHLIGHT" val="0"/>
  <p:tag name="KSO_WM_UNIT_ID" val="diagram20205195_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05195"/>
  <p:tag name="KSO_WM_UNIT_COMPATIBLE" val="0"/>
  <p:tag name="KSO_WM_UNIT_DIAGRAM_ISNUMVISUAL" val="0"/>
  <p:tag name="KSO_WM_UNIT_DIAGRAM_ISREFERUNIT" val="0"/>
  <p:tag name="KSO_WM_UNIT_FILL_FORE_SCHEMECOLOR_INDEX" val="16"/>
  <p:tag name="KSO_WM_UNIT_FILL_FORE_SCHEMECOLOR_INDEX_BRIGHTNESS" val="0"/>
  <p:tag name="KSO_WM_UNIT_FILL_TYPE" val="1"/>
  <p:tag name="KSO_WM_UNIT_HIGHLIGHT" val="0"/>
  <p:tag name="KSO_WM_UNIT_ID" val="diagram20205195_1*i*3"/>
  <p:tag name="KSO_WM_UNIT_INDEX" val="3"/>
  <p:tag name="KSO_WM_UNIT_LAYERLEVEL" val="1"/>
  <p:tag name="KSO_WM_UNIT_SHADOW_SCHEMECOLOR_INDEX" val="13"/>
  <p:tag name="KSO_WM_UNIT_SHADOW_SCHEMECOLOR_INDEX_BRIGHTNESS" val="0.0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05195"/>
  <p:tag name="KSO_WM_UNIT_COMPATIBLE" val="0"/>
  <p:tag name="KSO_WM_UNIT_DIAGRAM_ISNUMVISUAL" val="0"/>
  <p:tag name="KSO_WM_UNIT_DIAGRAM_ISREFERUNIT" val="0"/>
  <p:tag name="KSO_WM_UNIT_HIGHLIGHT" val="0"/>
  <p:tag name="KSO_WM_UNIT_ID" val="diagram2020519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3"/>
  <p:tag name="KSO_WM_UNIT_TEXT_FILL_FORE_SCHEMECOLOR_INDEX_BRIGHTNESS" val="0.25"/>
  <p:tag name="KSO_WM_UNIT_TEXT_FILL_TYPE" val="1"/>
  <p:tag name="KSO_WM_UNIT_TEXT_PART_ID_V2" val="d-4-2"/>
  <p:tag name="KSO_WM_UNIT_TYPE" val="b"/>
  <p:tag name="KSO_WM_UNIT_VALUE" val="43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05195"/>
  <p:tag name="KSO_WM_UNIT_COMPATIBLE" val="0"/>
  <p:tag name="KSO_WM_UNIT_DIAGRAM_ISNUMVISUAL" val="0"/>
  <p:tag name="KSO_WM_UNIT_DIAGRAM_ISREFERUNIT" val="0"/>
  <p:tag name="KSO_WM_UNIT_HIGHLIGHT" val="0"/>
  <p:tag name="KSO_WM_UNIT_ID" val="diagram20205195_1*f*1"/>
  <p:tag name="KSO_WM_UNIT_INDEX" val="1"/>
  <p:tag name="KSO_WM_UNIT_LAYERLEVEL" val="1"/>
  <p:tag name="KSO_WM_UNIT_NOCLEAR" val="0"/>
  <p:tag name="KSO_WM_UNIT_PRESET_TEXT" val="单击此处输入你的正文，文字是您思想的提炼，为了最终演示发布的良好效果，请尽量言简意赅的阐述观点；根据需要可酌情增减文字。&#13;单击此处输入你的正文，文字是您思想的提炼，为了最终演示发布的良好效果，请尽量言简意赅的阐述观点；根据需要可酌情增减文字。&#13;单击此处输入你的正文，文字是您思想的提炼，为了最终演示发布的良好效果，请尽量言简意赅的阐述观点；根据需要可酌情增减文字。&#13;单击此处输入你的正文，文字是您思想的提炼，为了最终演示发布的良好效果，请尽量言简意赅的阐述观点；根据需要可酌情增减文字。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880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0519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.8"/>
  <p:tag name="KSO_WM_UNIT_FILL_TYPE" val="1"/>
  <p:tag name="KSO_WM_UNIT_HIGHLIGHT" val="0"/>
  <p:tag name="KSO_WM_UNIT_ID" val="diagram20205195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0519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.6"/>
  <p:tag name="KSO_WM_UNIT_FILL_TYPE" val="1"/>
  <p:tag name="KSO_WM_UNIT_HIGHLIGHT" val="0"/>
  <p:tag name="KSO_WM_UNIT_ID" val="diagram20205195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05195"/>
  <p:tag name="KSO_WM_UNIT_COMPATIBLE" val="0"/>
  <p:tag name="KSO_WM_UNIT_DIAGRAM_ISNUMVISUAL" val="0"/>
  <p:tag name="KSO_WM_UNIT_DIAGRAM_ISREFERUNIT" val="0"/>
  <p:tag name="KSO_WM_UNIT_HIGHLIGHT" val="0"/>
  <p:tag name="KSO_WM_UNIT_ID" val="diagram2020519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大标题内容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24"/>
</p:tagLst>
</file>

<file path=ppt/tags/tag250.xml><?xml version="1.0" encoding="utf-8"?>
<p:tagLst xmlns:p="http://schemas.openxmlformats.org/presentationml/2006/main">
  <p:tag name="KSO_WM_BEAUTIFY_FLAG" val="#wm#"/>
  <p:tag name="KSO_WM_SLIDE_BACKGROUND_TYPE" val="general"/>
  <p:tag name="KSO_WM_SLIDE_ID" val="diagram20205195_1"/>
  <p:tag name="KSO_WM_SLIDE_INDEX" val="1"/>
  <p:tag name="KSO_WM_SLIDE_ITEM_CNT" val="0"/>
  <p:tag name="KSO_WM_SLIDE_LAYOUT" val="a_b_f"/>
  <p:tag name="KSO_WM_SLIDE_LAYOUT_CNT" val="1_1_1"/>
  <p:tag name="KSO_WM_SLIDE_POSITION" val="0*18"/>
  <p:tag name="KSO_WM_SLIDE_SIZE" val="959*522"/>
  <p:tag name="KSO_WM_SLIDE_SUBTYPE" val="pureTxt"/>
  <p:tag name="KSO_WM_SLIDE_TYPE" val="text"/>
  <p:tag name="KSO_WM_TAG_VERSION" val="1.0"/>
  <p:tag name="KSO_WM_TEMPLATE_CATEGORY" val="diagram"/>
  <p:tag name="KSO_WM_TEMPLATE_COLOR_TYPE" val="1"/>
  <p:tag name="KSO_WM_TEMPLATE_INDEX" val="20205195"/>
  <p:tag name="KSO_WM_TEMPLATE_MASTER_TYPE" val="0"/>
  <p:tag name="KSO_WM_TEMPLATE_SUBCATEGORY" val="0"/>
</p:tagLst>
</file>

<file path=ppt/tags/tag251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05195"/>
  <p:tag name="KSO_WM_UNIT_COMPATIBLE" val="0"/>
  <p:tag name="KSO_WM_UNIT_DIAGRAM_ISNUMVISUAL" val="0"/>
  <p:tag name="KSO_WM_UNIT_DIAGRAM_ISREFERUNIT" val="0"/>
  <p:tag name="KSO_WM_UNIT_FILL_BACK_SCHEMECOLOR_INDEX" val="14"/>
  <p:tag name="KSO_WM_UNIT_FILL_BACK_SCHEMECOLOR_INDEX_BRIGHTNESS" val="-0.05"/>
  <p:tag name="KSO_WM_UNIT_FILL_FORE_SCHEMECOLOR_INDEX" val="5"/>
  <p:tag name="KSO_WM_UNIT_FILL_FORE_SCHEMECOLOR_INDEX_BRIGHTNESS" val="0.8"/>
  <p:tag name="KSO_WM_UNIT_FILL_TYPE" val="2"/>
  <p:tag name="KSO_WM_UNIT_HIGHLIGHT" val="0"/>
  <p:tag name="KSO_WM_UNIT_ID" val="diagram20205195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0519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.4"/>
  <p:tag name="KSO_WM_UNIT_FILL_TYPE" val="1"/>
  <p:tag name="KSO_WM_UNIT_HIGHLIGHT" val="0"/>
  <p:tag name="KSO_WM_UNIT_ID" val="diagram20205195_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05195"/>
  <p:tag name="KSO_WM_UNIT_COMPATIBLE" val="0"/>
  <p:tag name="KSO_WM_UNIT_DIAGRAM_ISNUMVISUAL" val="0"/>
  <p:tag name="KSO_WM_UNIT_DIAGRAM_ISREFERUNIT" val="0"/>
  <p:tag name="KSO_WM_UNIT_FILL_FORE_SCHEMECOLOR_INDEX" val="16"/>
  <p:tag name="KSO_WM_UNIT_FILL_FORE_SCHEMECOLOR_INDEX_BRIGHTNESS" val="0"/>
  <p:tag name="KSO_WM_UNIT_FILL_TYPE" val="1"/>
  <p:tag name="KSO_WM_UNIT_HIGHLIGHT" val="0"/>
  <p:tag name="KSO_WM_UNIT_ID" val="diagram20205195_1*i*3"/>
  <p:tag name="KSO_WM_UNIT_INDEX" val="3"/>
  <p:tag name="KSO_WM_UNIT_LAYERLEVEL" val="1"/>
  <p:tag name="KSO_WM_UNIT_SHADOW_SCHEMECOLOR_INDEX" val="13"/>
  <p:tag name="KSO_WM_UNIT_SHADOW_SCHEMECOLOR_INDEX_BRIGHTNESS" val="0.0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05195"/>
  <p:tag name="KSO_WM_UNIT_COMPATIBLE" val="0"/>
  <p:tag name="KSO_WM_UNIT_DIAGRAM_ISNUMVISUAL" val="0"/>
  <p:tag name="KSO_WM_UNIT_DIAGRAM_ISREFERUNIT" val="0"/>
  <p:tag name="KSO_WM_UNIT_HIGHLIGHT" val="0"/>
  <p:tag name="KSO_WM_UNIT_ID" val="diagram2020519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3"/>
  <p:tag name="KSO_WM_UNIT_TEXT_FILL_FORE_SCHEMECOLOR_INDEX_BRIGHTNESS" val="0.25"/>
  <p:tag name="KSO_WM_UNIT_TEXT_FILL_TYPE" val="1"/>
  <p:tag name="KSO_WM_UNIT_TEXT_PART_ID_V2" val="d-4-2"/>
  <p:tag name="KSO_WM_UNIT_TYPE" val="b"/>
  <p:tag name="KSO_WM_UNIT_VALUE" val="43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05195"/>
  <p:tag name="KSO_WM_UNIT_COMPATIBLE" val="0"/>
  <p:tag name="KSO_WM_UNIT_DIAGRAM_ISNUMVISUAL" val="0"/>
  <p:tag name="KSO_WM_UNIT_DIAGRAM_ISREFERUNIT" val="0"/>
  <p:tag name="KSO_WM_UNIT_HIGHLIGHT" val="0"/>
  <p:tag name="KSO_WM_UNIT_ID" val="diagram20205195_1*f*1"/>
  <p:tag name="KSO_WM_UNIT_INDEX" val="1"/>
  <p:tag name="KSO_WM_UNIT_LAYERLEVEL" val="1"/>
  <p:tag name="KSO_WM_UNIT_NOCLEAR" val="0"/>
  <p:tag name="KSO_WM_UNIT_PRESET_TEXT" val="单击此处输入你的正文，文字是您思想的提炼，为了最终演示发布的良好效果，请尽量言简意赅的阐述观点；根据需要可酌情增减文字。&#13;单击此处输入你的正文，文字是您思想的提炼，为了最终演示发布的良好效果，请尽量言简意赅的阐述观点；根据需要可酌情增减文字。&#13;单击此处输入你的正文，文字是您思想的提炼，为了最终演示发布的良好效果，请尽量言简意赅的阐述观点；根据需要可酌情增减文字。&#13;单击此处输入你的正文，文字是您思想的提炼，为了最终演示发布的良好效果，请尽量言简意赅的阐述观点；根据需要可酌情增减文字。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880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0519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.8"/>
  <p:tag name="KSO_WM_UNIT_FILL_TYPE" val="1"/>
  <p:tag name="KSO_WM_UNIT_HIGHLIGHT" val="0"/>
  <p:tag name="KSO_WM_UNIT_ID" val="diagram20205195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0519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.6"/>
  <p:tag name="KSO_WM_UNIT_FILL_TYPE" val="1"/>
  <p:tag name="KSO_WM_UNIT_HIGHLIGHT" val="0"/>
  <p:tag name="KSO_WM_UNIT_ID" val="diagram20205195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05195"/>
  <p:tag name="KSO_WM_UNIT_COMPATIBLE" val="0"/>
  <p:tag name="KSO_WM_UNIT_DIAGRAM_ISNUMVISUAL" val="0"/>
  <p:tag name="KSO_WM_UNIT_DIAGRAM_ISREFERUNIT" val="0"/>
  <p:tag name="KSO_WM_UNIT_HIGHLIGHT" val="0"/>
  <p:tag name="KSO_WM_UNIT_ID" val="diagram2020519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大标题内容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24"/>
</p:tagLst>
</file>

<file path=ppt/tags/tag261.xml><?xml version="1.0" encoding="utf-8"?>
<p:tagLst xmlns:p="http://schemas.openxmlformats.org/presentationml/2006/main">
  <p:tag name="KSO_WM_BEAUTIFY_FLAG" val="#wm#"/>
  <p:tag name="KSO_WM_SLIDE_BACKGROUND_TYPE" val="general"/>
  <p:tag name="KSO_WM_SLIDE_ID" val="diagram20205195_1"/>
  <p:tag name="KSO_WM_SLIDE_INDEX" val="1"/>
  <p:tag name="KSO_WM_SLIDE_ITEM_CNT" val="0"/>
  <p:tag name="KSO_WM_SLIDE_LAYOUT" val="a_b_f"/>
  <p:tag name="KSO_WM_SLIDE_LAYOUT_CNT" val="1_1_1"/>
  <p:tag name="KSO_WM_SLIDE_POSITION" val="0*18"/>
  <p:tag name="KSO_WM_SLIDE_SIZE" val="959*522"/>
  <p:tag name="KSO_WM_SLIDE_SUBTYPE" val="pureTxt"/>
  <p:tag name="KSO_WM_SLIDE_TYPE" val="text"/>
  <p:tag name="KSO_WM_TAG_VERSION" val="1.0"/>
  <p:tag name="KSO_WM_TEMPLATE_CATEGORY" val="diagram"/>
  <p:tag name="KSO_WM_TEMPLATE_COLOR_TYPE" val="1"/>
  <p:tag name="KSO_WM_TEMPLATE_INDEX" val="20205195"/>
  <p:tag name="KSO_WM_TEMPLATE_MASTER_TYPE" val="0"/>
  <p:tag name="KSO_WM_TEMPLATE_SUBCATEGORY" val="0"/>
</p:tagLst>
</file>

<file path=ppt/tags/tag262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05195"/>
  <p:tag name="KSO_WM_UNIT_COMPATIBLE" val="0"/>
  <p:tag name="KSO_WM_UNIT_DIAGRAM_ISNUMVISUAL" val="0"/>
  <p:tag name="KSO_WM_UNIT_DIAGRAM_ISREFERUNIT" val="0"/>
  <p:tag name="KSO_WM_UNIT_FILL_BACK_SCHEMECOLOR_INDEX" val="14"/>
  <p:tag name="KSO_WM_UNIT_FILL_BACK_SCHEMECOLOR_INDEX_BRIGHTNESS" val="-0.05"/>
  <p:tag name="KSO_WM_UNIT_FILL_FORE_SCHEMECOLOR_INDEX" val="5"/>
  <p:tag name="KSO_WM_UNIT_FILL_FORE_SCHEMECOLOR_INDEX_BRIGHTNESS" val="0.8"/>
  <p:tag name="KSO_WM_UNIT_FILL_TYPE" val="2"/>
  <p:tag name="KSO_WM_UNIT_HIGHLIGHT" val="0"/>
  <p:tag name="KSO_WM_UNIT_ID" val="diagram20205195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0519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.4"/>
  <p:tag name="KSO_WM_UNIT_FILL_TYPE" val="1"/>
  <p:tag name="KSO_WM_UNIT_HIGHLIGHT" val="0"/>
  <p:tag name="KSO_WM_UNIT_ID" val="diagram20205195_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05195"/>
  <p:tag name="KSO_WM_UNIT_COMPATIBLE" val="0"/>
  <p:tag name="KSO_WM_UNIT_DIAGRAM_ISNUMVISUAL" val="0"/>
  <p:tag name="KSO_WM_UNIT_DIAGRAM_ISREFERUNIT" val="0"/>
  <p:tag name="KSO_WM_UNIT_FILL_FORE_SCHEMECOLOR_INDEX" val="16"/>
  <p:tag name="KSO_WM_UNIT_FILL_FORE_SCHEMECOLOR_INDEX_BRIGHTNESS" val="0"/>
  <p:tag name="KSO_WM_UNIT_FILL_TYPE" val="1"/>
  <p:tag name="KSO_WM_UNIT_HIGHLIGHT" val="0"/>
  <p:tag name="KSO_WM_UNIT_ID" val="diagram20205195_1*i*3"/>
  <p:tag name="KSO_WM_UNIT_INDEX" val="3"/>
  <p:tag name="KSO_WM_UNIT_LAYERLEVEL" val="1"/>
  <p:tag name="KSO_WM_UNIT_SHADOW_SCHEMECOLOR_INDEX" val="13"/>
  <p:tag name="KSO_WM_UNIT_SHADOW_SCHEMECOLOR_INDEX_BRIGHTNESS" val="0.0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05195"/>
  <p:tag name="KSO_WM_UNIT_COMPATIBLE" val="0"/>
  <p:tag name="KSO_WM_UNIT_DIAGRAM_ISNUMVISUAL" val="0"/>
  <p:tag name="KSO_WM_UNIT_DIAGRAM_ISREFERUNIT" val="0"/>
  <p:tag name="KSO_WM_UNIT_HIGHLIGHT" val="0"/>
  <p:tag name="KSO_WM_UNIT_ID" val="diagram2020519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3"/>
  <p:tag name="KSO_WM_UNIT_TEXT_FILL_FORE_SCHEMECOLOR_INDEX_BRIGHTNESS" val="0.25"/>
  <p:tag name="KSO_WM_UNIT_TEXT_FILL_TYPE" val="1"/>
  <p:tag name="KSO_WM_UNIT_TEXT_PART_ID_V2" val="d-4-2"/>
  <p:tag name="KSO_WM_UNIT_TYPE" val="b"/>
  <p:tag name="KSO_WM_UNIT_VALUE" val="43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05195"/>
  <p:tag name="KSO_WM_UNIT_COMPATIBLE" val="0"/>
  <p:tag name="KSO_WM_UNIT_DIAGRAM_ISNUMVISUAL" val="0"/>
  <p:tag name="KSO_WM_UNIT_DIAGRAM_ISREFERUNIT" val="0"/>
  <p:tag name="KSO_WM_UNIT_HIGHLIGHT" val="0"/>
  <p:tag name="KSO_WM_UNIT_ID" val="diagram20205195_1*f*1"/>
  <p:tag name="KSO_WM_UNIT_INDEX" val="1"/>
  <p:tag name="KSO_WM_UNIT_LAYERLEVEL" val="1"/>
  <p:tag name="KSO_WM_UNIT_NOCLEAR" val="0"/>
  <p:tag name="KSO_WM_UNIT_PRESET_TEXT" val="单击此处输入你的正文，文字是您思想的提炼，为了最终演示发布的良好效果，请尽量言简意赅的阐述观点；根据需要可酌情增减文字。&#13;单击此处输入你的正文，文字是您思想的提炼，为了最终演示发布的良好效果，请尽量言简意赅的阐述观点；根据需要可酌情增减文字。&#13;单击此处输入你的正文，文字是您思想的提炼，为了最终演示发布的良好效果，请尽量言简意赅的阐述观点；根据需要可酌情增减文字。&#13;单击此处输入你的正文，文字是您思想的提炼，为了最终演示发布的良好效果，请尽量言简意赅的阐述观点；根据需要可酌情增减文字。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880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0519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.8"/>
  <p:tag name="KSO_WM_UNIT_FILL_TYPE" val="1"/>
  <p:tag name="KSO_WM_UNIT_HIGHLIGHT" val="0"/>
  <p:tag name="KSO_WM_UNIT_ID" val="diagram20205195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0519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.6"/>
  <p:tag name="KSO_WM_UNIT_FILL_TYPE" val="1"/>
  <p:tag name="KSO_WM_UNIT_HIGHLIGHT" val="0"/>
  <p:tag name="KSO_WM_UNIT_ID" val="diagram20205195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05195"/>
  <p:tag name="KSO_WM_UNIT_COMPATIBLE" val="0"/>
  <p:tag name="KSO_WM_UNIT_DIAGRAM_ISNUMVISUAL" val="0"/>
  <p:tag name="KSO_WM_UNIT_DIAGRAM_ISREFERUNIT" val="0"/>
  <p:tag name="KSO_WM_UNIT_HIGHLIGHT" val="0"/>
  <p:tag name="KSO_WM_UNIT_ID" val="diagram2020519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大标题内容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24"/>
</p:tagLst>
</file>

<file path=ppt/tags/tag272.xml><?xml version="1.0" encoding="utf-8"?>
<p:tagLst xmlns:p="http://schemas.openxmlformats.org/presentationml/2006/main">
  <p:tag name="KSO_WM_BEAUTIFY_FLAG" val="#wm#"/>
  <p:tag name="KSO_WM_SLIDE_BACKGROUND_TYPE" val="general"/>
  <p:tag name="KSO_WM_SLIDE_ID" val="diagram20205195_1"/>
  <p:tag name="KSO_WM_SLIDE_INDEX" val="1"/>
  <p:tag name="KSO_WM_SLIDE_ITEM_CNT" val="0"/>
  <p:tag name="KSO_WM_SLIDE_LAYOUT" val="a_b_f"/>
  <p:tag name="KSO_WM_SLIDE_LAYOUT_CNT" val="1_1_1"/>
  <p:tag name="KSO_WM_SLIDE_POSITION" val="0*18"/>
  <p:tag name="KSO_WM_SLIDE_SIZE" val="959*522"/>
  <p:tag name="KSO_WM_SLIDE_SUBTYPE" val="pureTxt"/>
  <p:tag name="KSO_WM_SLIDE_TYPE" val="text"/>
  <p:tag name="KSO_WM_TAG_VERSION" val="1.0"/>
  <p:tag name="KSO_WM_TEMPLATE_CATEGORY" val="diagram"/>
  <p:tag name="KSO_WM_TEMPLATE_COLOR_TYPE" val="1"/>
  <p:tag name="KSO_WM_TEMPLATE_INDEX" val="20205195"/>
  <p:tag name="KSO_WM_TEMPLATE_MASTER_TYPE" val="0"/>
  <p:tag name="KSO_WM_TEMPLATE_SUBCATEGORY" val="0"/>
</p:tagLst>
</file>

<file path=ppt/tags/tag27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​​">
  <a:themeElements>
    <a:clrScheme name="4473">
      <a:dk1>
        <a:srgbClr val="000000"/>
      </a:dk1>
      <a:lt1>
        <a:srgbClr val="FFFFFF"/>
      </a:lt1>
      <a:dk2>
        <a:srgbClr val="ECEFEF"/>
      </a:dk2>
      <a:lt2>
        <a:srgbClr val="FCFDFD"/>
      </a:lt2>
      <a:accent1>
        <a:srgbClr val="829E9A"/>
      </a:accent1>
      <a:accent2>
        <a:srgbClr val="87999F"/>
      </a:accent2>
      <a:accent3>
        <a:srgbClr val="8A9DC4"/>
      </a:accent3>
      <a:accent4>
        <a:srgbClr val="9B90C2"/>
      </a:accent4>
      <a:accent5>
        <a:srgbClr val="7F75AB"/>
      </a:accent5>
      <a:accent6>
        <a:srgbClr val="695185"/>
      </a:accent6>
      <a:hlink>
        <a:srgbClr val="033D77"/>
      </a:hlink>
      <a:folHlink>
        <a:srgbClr val="954F72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微软雅黑" panose="020b0503020204020204" charset="-122"/>
        <a:ea typeface="微软雅黑"/>
        <a:cs typeface="Arial"/>
        <a:font script="Jpan" typeface="游ゴシック Light"/>
        <a:font script="Hang" typeface="맑은 고딕"/>
        <a:font script="Hans" typeface="微软雅黑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微软雅黑" panose="020b0503020204020204" charset="-122"/>
        <a:ea typeface="微软雅黑"/>
        <a:cs typeface="Arial"/>
        <a:font script="Jpan" typeface="游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9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微软雅黑</vt:lpstr>
      <vt:lpstr>汉仪旗黑-85S</vt:lpstr>
      <vt:lpstr>Segoe UI</vt:lpstr>
      <vt:lpstr>宋体</vt:lpstr>
      <vt:lpstr>Wingdings</vt:lpstr>
      <vt:lpstr>Office Theme</vt:lpstr>
      <vt:lpstr>人人都是产品经理2.0：运营：先验证再扩张</vt:lpstr>
      <vt:lpstr>运营：先验证再扩张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2024-09-09T03:24:21.338</cp:lastPrinted>
  <dcterms:created xsi:type="dcterms:W3CDTF">2024-09-08T19:24:21Z</dcterms:created>
  <dcterms:modified xsi:type="dcterms:W3CDTF">2024-09-08T19:24:28Z</dcterms:modified>
</cp:coreProperties>
</file>