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4A44A-EA78-4935-835E-4AC90729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52960-875E-4CC8-B9CE-C41F4E48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34C91-145F-4B07-A5DF-A5C7F45FD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E7468-2B3A-4F6C-B69D-D19E1648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D0207-C7FC-44BE-A41E-B0328E0F3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608C98-F3D4-4C5E-8104-5F61A4B2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99967-BB7E-48ED-A1C5-BC1B87773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8F8B3-7349-4E63-AEEA-DA954E8DE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D4F03-AF05-49E7-A727-9C577307F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5D2D-C755-49A5-A1CD-3ED56849C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8FFA2-9EE1-41F6-80DD-041DE216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11104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眼科护理pdca优秀案例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计划阶段（P）优秀案例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执行阶段（D）优秀案例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检查阶段（C）优秀案例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行动阶段（A）优秀案例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3" b="165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PDCA循环是一种科学的管理方法，通过计划（Plan）、执行（Do）、检查（Check）和行动（Act）四个阶段不断循环，持续改进工作过程和结果。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PDCA循环是由美国质量管理专家戴明提出的，被广泛应用于各个领域的管理实践中，取得了显著的效果。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计划阶段（P）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执行阶段（D）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检查阶段（C）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行动阶段（A）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PDCA循环的四个阶段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确定工作目标，制定详细的计划和方案，明确各项工作的具体要求和时间节点。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按照计划实施各项工作，确保各项任务得到有效执行，及时解决执行过程中出现的问题。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对执行结果进行检查、评估和总结，找出存在的问题和不足，为下一步行动提供依据。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根据检查结果，采取相应的措施进行改进和优化，确保工作过程和结果得到持续改进。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计划阶段（P）优秀案例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详细描述：在制定眼科护理计划时，需要明确护理的目标和预期结果，包括改善患者的视力状况、减少并发症的发生、提高患者的自我护理能力等。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总结词：具体可行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详细描述：护理目标的设定需要具体可行，可量化、可实现。例如，目标可以是“降低术后感染率”、“提高患者满意度”等，以便于评估和改进。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案例二：确定护理目标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总结词：全面深入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详细描述：在制定护理计划之前，需要对当前眼科护理的现状和存在的问题进行全面深入的分析，包括患者需求、护理流程、资源配置等方面，以便为后续的改进提供依据。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案例三：分析现状与问题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执行阶段（D）优秀案例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总结词：周密计划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详细描述：在眼科护理中，实施护理计划是至关重要的。这个案例中，护理团队制定了详细的护理计划，包括每日的护理任务、时间安排和人员分工等，确保每项工作都能得到有效执行。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案例一：实施护理计划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https://d.book118.com/455311104130011123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2024-09-27T04:34:22.180</cp:lastPrinted>
  <dcterms:created xsi:type="dcterms:W3CDTF">2024-09-26T20:34:22Z</dcterms:created>
  <dcterms:modified xsi:type="dcterms:W3CDTF">2024-09-26T20:34:24Z</dcterms:modified>
</cp:coreProperties>
</file>