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0560D-6E1F-469B-AFC3-137250DE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85607-C90E-44CC-ADC6-6530FF93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BC075-FC7B-43AB-B7C4-57FC5039E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6F85D-35E9-4B57-9204-0770F0F08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17EC9-38B5-4823-A003-928675EC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3E197-CCB7-41B8-BDC8-73785D01C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50B23-FFF2-41FB-9253-7BE860D9F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C6DCF-2124-4182-B14E-AC2AFBCA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A5B84-4A83-4928-BBE9-A05CBF74F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496AF-A9E9-4140-95D1-29349126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9C63-4905-4074-A660-662C1824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12322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垃圾分类问题诊断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调查背景与目的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近年来，我国多个城市相继实施垃圾分类政策，旨在提高垃圾处理效率、减少环境污染、促进资源回收利用。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随着环保意识的普及和政策的推动，垃圾分类逐渐成为社会热点话题，受到广泛关注。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垃圾分类政策实施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为政策优化提供参考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根据调查结果，为政府和相关部门提供政策优化和改进的建议，推动垃圾分类工作的深入开展。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了解居民垃圾分类认知和行为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通过调查，了解居民对垃圾分类的认知程度、分类意愿以及实际分类行为等情况。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评估垃圾分类政策效果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通过对居民垃圾分类情况的调查，评估当前垃圾分类政策的实施效果及存在的问题。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调查区域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调查将在多个城市进行，涵盖不同地区、不同经济发展水平和不同文化背景的城市。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主要包括居民对垃圾分类的认知、态度、意愿和实际行为等方面，以及垃圾分类政策实施过程中的问题和挑战。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本次调查主要针对城市居民，包括不同年龄、性别、职业和受教育程度的人群。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329" r="1232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各级政府已出台相应的垃圾分类政策，但在具体执行层面存在差异，部分地区执行力度较强，配备了专门的监督管理人员和设施。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政府通过媒体、社区、学校等多渠道进行垃圾分类知识普及和政策宣传，提高居民的认知度和参与度。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部分地区已建立垃圾分类效果评估机制，定期对政策执行情况进行考核和评估，针对问题及时调整政策。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居民认知度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大多数居民对垃圾分类有基本认知，了解分类的重要性和方法，但仍有部分居民对分类标准不够清晰。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在已实施垃圾分类政策的地区，大部分居民能够按照要求进行分类投放，但仍有部分居民存在混投现象。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居民对垃圾分类政策的满意度整体较高，认为政策有助于环境保护和资源回收利用。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居民垃圾分类认知及行为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大部分地区已配备分类垃圾桶，但部分地区存在数量不足、标识不清等问题。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各级政府正在逐步完善垃圾分类收运体系，包括分类收集、分类运输和分类处理等环节，但部分地区仍存在收运不及时、混装混运等问题。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分类收运体系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政府正在加大投入建设分类处理设施，包括焚烧厂、填埋场、回收站等，以提高垃圾处理能力和资源化利用水平。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分类处理设施建设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垃圾分类设施覆盖情况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垃圾分类问题诊断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政府和社会组织在垃圾分类方面的宣传教育力度不够，导致居民对垃圾分类的知识和技能掌握不足。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目前，针对居民参与垃圾分类的激励机制不完善，难以激发居民的参与热情。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居民缺乏垃圾分类意识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很多居民对垃圾分类的重要性认识不足，缺乏主动参与垃圾分类的意愿。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居民参与度不足问题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分类标准不统一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不同地区、不同城市之间的垃圾分类标准存在差异，给居民和垃圾处理企业带来困扰。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分类标识不清晰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部分地区的垃圾分类标识设计不合理、不清晰，导致居民在投放垃圾时难以准确判断。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缺乏专业指导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居民在垃圾分类过程中遇到问题时，缺乏专业的指导和帮助，难以解决分类难题。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分类标准模糊问题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https://d.book118.com/455312322303011101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2024-09-10T09:58:03.577</cp:lastPrinted>
  <dcterms:created xsi:type="dcterms:W3CDTF">2024-09-10T01:58:03Z</dcterms:created>
  <dcterms:modified xsi:type="dcterms:W3CDTF">2024-09-10T01:58:05Z</dcterms:modified>
</cp:coreProperties>
</file>