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24C45-AB0E-4EFC-9AFC-9DF2C0C12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C4CA9-908D-4BDB-A8F3-C275EA31A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71A1E-EEA8-4C15-A2B6-365E605E7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39716-B5FB-4E49-9271-7C233EE9F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60D660-EC8E-4552-A803-DAD7E5659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FCD44C-29CB-4D0A-A0CE-E341F497D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F07B09-D754-403D-9CF1-5CF6006E5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81320-3601-4EAD-A9F1-09FD21D6F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5F29A-19A7-4598-A1E2-E84D64311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3D3D8-2E68-4735-B75D-B9C06F1B2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0ADF0-71DC-498B-A0A6-B44F8EE65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132212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模板超危大工程管控支撑相关\n## 1.模板超危大工程概述及特点\n### 1.1模板超危大工程的定义与分类\n### 1.2模板超危大工程的特点及风险分析\n### 1.3模板超危大工程在建筑施工中的地位\n## 2.模板超危大工程管控支撑体系构建\n### 2.1模板超危大工程管控支撑体系的设计原则\n### 2.2模板超危大工程管控支撑体系的构成要素\n### 2.3模板超危大工程管控支撑体系的实施策略\n## 3.模板超危大工程管控支撑技术及应用\n### 3.1模板超危大工程管控支撑技术的研究现状\n### 3.2模板超危大工程管控支撑技术的应用案例\n### 3.3模板超危大工程管控支撑技术的发展趋势\n## 4.模板超危大工程管控支撑的组织与实施\n### 4.1模板超危大工程管控支撑的组织架构与职责\n### 4.2模板超危大工程管控支撑的实施流程与方法\n### 4.3模板超危大工程管控支撑的监控与评估\n## 5.模板超危大工程管控支撑的政策与法规\n### 5.1模板超危大工程管控支撑的政策背景与支持\n### 5.2模板超危大工程管控支撑的法律法规与标准\n### 5.3模板超危大工程管控支撑的政策建议与展望\n## 6.模板超危大工程管控支撑的创新与发展\n### 6.1模板超危大工程管控支撑的创新方向与挑战\n### 6.2模板超危大工程管控支撑的创新实践与成果\n### 6.3模板超危大工程管控支撑的创新趋势与发展前景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模板超危大工程管控支撑相关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模板超危大工程概述及特点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模板超危大工程定义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高度复杂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高技术含量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的工程项目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对施工安全、环境保护和社会经济等方面具有重大影响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的施工技术和管理办法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模板超危大工程分类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按照工程性质分：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基础设施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房屋建筑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工业工程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按照工程规模分：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按照工程风险分：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模板超危大工程的定义与分类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模板超危大工程特点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：可能涉及大规模的人员、设备和财产损失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高度复杂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：需要多学科、多领域的知识和技能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高技术含量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：需要采用先进的施工技术和设备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模板超危大工程风险分析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：施工技术不过关，可能导致工程质量问题和安全事故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：项目管理不善，可能导致工程延期、成本超支等问题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：工程施工可能对周边环境造成不良影响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模板超危大工程的特点及风险分析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模板超危大工程在建筑施工中的地位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模板超危大工程的重要性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对国家经济发展具有重要推动作用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对人民生活质量和公共安全具有重要保障作用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对建筑施工行业技术进步和创新具有重要引领作用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模板超危大工程的发展趋势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工程技术将更加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项目管理将更加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精细化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施工安全将更加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长效化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模板超危大工程管控支撑体系构建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安全性原则</a:t>
                </a:r>
                <a:endParaRPr/>
              </a:p>
            </p:txBody>
          </p:sp>
          <p:sp>
            <p:nvSpPr>
              <p:cNvPr id="26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确保工程施工过程中的人员、设备和财产安全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预防和减少工程施工过程中的安全事故</a:t>
                </a:r>
                <a:endParaRPr/>
              </a:p>
            </p:txBody>
          </p:sp>
        </p:grpSp>
        <p:grpSp>
          <p:nvGrpSpPr>
            <p:cNvPr id="26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创新性原则</a:t>
                </a:r>
                <a:endParaRPr/>
              </a:p>
            </p:txBody>
          </p:sp>
          <p:sp>
            <p:nvSpPr>
              <p:cNvPr id="2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采用先进的施工技术和设备，提高工程质量和效率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鼓励技术创新和管理创新，推动建筑施工行业发展</a:t>
                </a:r>
                <a:endParaRPr/>
              </a:p>
            </p:txBody>
          </p:sp>
        </p:grpSp>
        <p:grpSp>
          <p:nvGrpSpPr>
            <p:cNvPr id="26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可持续性原则</a:t>
                </a:r>
                <a:endParaRPr/>
              </a:p>
            </p:txBody>
          </p:sp>
          <p:sp>
            <p:nvSpPr>
              <p:cNvPr id="2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保护和改善工程施工周边的生态环境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促进工程施工与环境保护的协调发展</a:t>
                </a:r>
                <a:endParaRPr/>
              </a:p>
            </p:txBody>
          </p:sp>
        </p:grpSp>
      </p:grpSp>
      <p:pic>
        <p:nvPicPr>
          <p:cNvPr id="27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模板超危大工程管控支撑体系的设计原则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模板超危大工程管控支撑体系的构成要素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80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组织架构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明确项目管理组织结构，划分各层级职责和权限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建立高效的沟通机制和信息传递渠道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掌握和运用先进的施工技术和设备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提供技术培训和咨询服务，提高施工技术水平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制定完善的工程项目管理制度和流程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加强合同管理、成本控制和风险管理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监控与评估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建立工程施工监控和评估机制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定期检查和评估工程进度、质量和安全状况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模板超危大工程管控支撑体系的实施策略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进行全面的风险识别和评估，制定风险应对措施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加强风险监测和预警，提高风险应对能力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鼓励和支持技术创新，提高工程质量和效率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加强技术交流与合作，引进和吸收先进技术和管理经验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培训与教育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加强施工技术和管理人员的培训与教育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提高施工技术和管理水平，提升工程管理水平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模板超危大工程管控支撑技术及应用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模板超危大工程管控支撑技术的研究现状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技术研究领域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施工安全技术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施工管理技术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施工环保技术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技术研究成果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掌握了多项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核心技术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取得了一批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突破性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的研究成果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为模板超危大工程的管控支撑提供了有力的技术支撑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的施工设备，提高施工安全水平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的施工安全管理制度和流程，加强施工现场安全管理</a:t>
                </a:r>
                <a:endParaRPr/>
              </a:p>
            </p:txBody>
          </p:sp>
          <p:sp>
            <p:nvSpPr>
              <p:cNvPr id="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施工安全技术应用</a:t>
                </a:r>
                <a:endParaRPr/>
              </a:p>
            </p:txBody>
          </p:sp>
        </p:grpSp>
        <p:grpSp>
          <p:nvGrpSpPr>
            <p:cNvPr id="2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技术，提高施工管理水平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系统，加强施工过程中的管理</a:t>
                </a:r>
                <a:endParaRPr/>
              </a:p>
            </p:txBody>
          </p:sp>
          <p:sp>
            <p:nvSpPr>
              <p:cNvPr id="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施工管理技术应用</a:t>
                </a:r>
                <a:endParaRPr/>
              </a:p>
            </p:txBody>
          </p:sp>
        </p:grpSp>
        <p:grpSp>
          <p:nvGrpSpPr>
            <p:cNvPr id="3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的建筑材料和施工方法，减少环境污染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机制，确保工程施工的环保要求</a:t>
                </a:r>
                <a:endParaRPr/>
              </a:p>
            </p:txBody>
          </p:sp>
          <p:sp>
            <p:nvSpPr>
              <p:cNvPr id="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施工环保技术应用</a:t>
                </a:r>
                <a:endParaRPr/>
              </a:p>
            </p:txBody>
          </p:sp>
        </p:grpSp>
      </p:grpSp>
      <p:pic>
        <p:nvPicPr>
          <p:cNvPr id="3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模板超危大工程管控支撑技术的应用案例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技术智能化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等技术，提高施工技术和管理水平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无人机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机器人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等先进技术，提高施工效率和安全水平</a:t>
                </a:r>
                <a:endParaRPr/>
              </a:p>
            </p:txBody>
          </p:sp>
          <p:sp>
            <p:nvSpPr>
              <p:cNvPr id="4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技术环保化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绿色建筑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低碳技术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，减少工程施工对环境的负面影响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可再生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材料，降低工程施工的环境成本</a:t>
                </a:r>
                <a:endParaRPr/>
              </a:p>
            </p:txBody>
          </p:sp>
          <p:sp>
            <p:nvSpPr>
              <p:cNvPr id="5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技术集成化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加强不同领域技术的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融合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，提高施工技术整体水平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模块化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预制化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技术，提高工程施工的效率和品质</a:t>
                </a:r>
                <a:endParaRPr/>
              </a:p>
            </p:txBody>
          </p:sp>
          <p:sp>
            <p:nvSpPr>
              <p:cNvPr id="5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模板超危大工程管控支撑技术的发展趋势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https://d.book118.com/455313221212011112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模板超危大工程管控支撑相关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2024-09-19T00:24:31.380</cp:lastPrinted>
  <dcterms:created xsi:type="dcterms:W3CDTF">2024-09-18T16:24:31Z</dcterms:created>
  <dcterms:modified xsi:type="dcterms:W3CDTF">2024-09-18T16:24:33Z</dcterms:modified>
</cp:coreProperties>
</file>