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6592A93-7613-4144-938F-839D29420E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26C9ED-94C0-45EC-AB60-5622A9D5AA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097EFD7-BFBC-4C9A-9F01-7DBC3ED1AB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A1304B7-1590-48F5-AB5C-EF3AFFCA94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1A752F1-4633-4DF9-9D93-1C9ADB4BA88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2611BA3-0B7E-4936-ADEC-082211C8A51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525920C-2608-45E6-849E-D1DA1392DC0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9BC4D7-2B42-4C0E-9CD5-FEAFF555EB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61C032C-9D98-4A21-88F4-5CC23C8B91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0E6044-14CD-466F-A064-4F1389F5BC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B50D98-95F1-4FE6-8341-E43BB4310D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5313240140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Microsoft Yahei"/>
                <a:ea typeface="Microsoft Yahei"/>
                <a:cs typeface="Microsoft Yahei"/>
              </a:rPr>
              <a:t>高层建筑安全管理制度</a:t>
            </a:r>
          </a:p>
        </p:txBody>
      </p:sp>
      <p:sp>
        <p:nvSpPr>
          <p:cNvPr id="3" name="AutoShape 3"/>
          <p:cNvSpPr/>
          <p:nvPr/>
        </p:nvSpPr>
        <p:spPr>
          <a:xfrm>
            <a:off x="1172676" y="4354068"/>
            <a:ext cx="2056587"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汇报人：</a:t>
            </a:r>
            <a:endParaRPr lang="en-US" sz="1100"/>
          </a:p>
        </p:txBody>
      </p:sp>
      <p:sp>
        <p:nvSpPr>
          <p:cNvPr id="4" name="AutoShape 4"/>
          <p:cNvSpPr/>
          <p:nvPr/>
        </p:nvSpPr>
        <p:spPr>
          <a:xfrm>
            <a:off x="3773128" y="4354068"/>
            <a:ext cx="2077143"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汇报时间：</a:t>
            </a:r>
            <a:endParaRPr lang="en-US" sz="1100"/>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849616" y="6177526"/>
            <a:ext cx="5497697" cy="4191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
        <p:nvSpPr>
          <p:cNvPr id="7" name="AutoShape 7"/>
          <p:cNvSpPr/>
          <p:nvPr/>
        </p:nvSpPr>
        <p:spPr>
          <a:xfrm>
            <a:off x="9364826" y="33467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高层建筑安全管理制度概述</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高层建筑安全管理制度的核心内容</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高层建筑安全管理制度的实施</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高层建筑安全管理制度的监督与改进</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高层建筑安全管理制度的案例分析</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高层建筑安全管理制度概述</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高层建筑安全管理制度是指为确保高层建筑物的安全运行而制定的一系列管理规定和措施。</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高层建筑安全管理制度具有系统性、全面性、专业性和动态性的特点，它涉及到建筑物的规划、设计、施工、使用和维修等各个阶段，需要多方面的专业知识和技能。</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61" r="2506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促进经济发展</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高层建筑是现代城市的重要基础设施，其安全运行对于城市的经济发展和社会稳定具有重要意义。</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提高建筑行业管理水平</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高层建筑安全管理制度的实施有助于提高建筑行业的管理水平和技术水平。</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保障人民生命财产安全</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高层建筑安全管理制度的目的是防止建筑物出现安全事故，保障人民的生命财产安全。</a:t>
            </a:r>
          </a:p>
        </p:txBody>
      </p:sp>
      <p:pic>
        <p:nvPicPr>
          <p:cNvPr id="10" name="Picture 10"/>
          <p:cNvPicPr>
            <a:picLocks noChangeAspect="1"/>
          </p:cNvPicPr>
          <p:nvPr/>
        </p:nvPicPr>
        <p:blipFill>
          <a:blip r:embed="rId2"/>
          <a:srcRect l="16542" r="16542"/>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安全管理制度的重要性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6667" b="16667"/>
          <a:stretch>
            <a:fillRect/>
          </a:stretch>
        </p:blipFill>
        <p:spPr>
          <a:xfrm>
            <a:off x="939482" y="1415327"/>
            <a:ext cx="4843295" cy="4843296"/>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高层建筑安全管理制度起源于20世纪初，随着高层建筑的不断增多，人们开始意识到需要制定相应的管理规定来确保其安全。经过多年的发展，高层建筑安全管理制度不断完善和更新，以适应时代的需求。</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起源与发展</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未来，高层建筑安全管理制度将继续向着更加智能化、绿色化和人性化的方向发展，同时将更加注重预防和应急处置能力的提升。</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未来趋势</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安全管理制度的历史与发展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高层建筑安全管理制度的核心内容</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ING</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消防安全</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高层建筑的消防设施应符合国家消防规范，包括火灾报警系统、灭火器材、消防通道等。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建筑结构安全</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高层建筑的结构设计应符合国家相关标准和规范，确保建筑物的稳定性和抗震性能。</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建筑材料质量</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建筑材料应符合质量标准，严禁使用不合格或劣质的建筑材料。</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建筑安全标准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对参与高层建筑施工的人员进行安全培训，提高员工的安全意识和技能。</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施工安全培训</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安全操作规程</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应急救援演练</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制定并实施高层建筑施工过程中的安全操作规程，确保员工了解并遵守。</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定期进行应急救援演练，提高员工应对突发事件的能力。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人员安全培训</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对高层建筑进行定期的安全检查，确保各项安全措施得到有效执行。</a:t>
            </a:r>
          </a:p>
        </p:txBody>
      </p:sp>
      <p:pic>
        <p:nvPicPr>
          <p:cNvPr id="5" name="Picture 5"/>
          <p:cNvPicPr>
            <a:picLocks noChangeAspect="1"/>
          </p:cNvPicPr>
          <p:nvPr/>
        </p:nvPicPr>
        <p:blipFill>
          <a:blip r:embed="rId2"/>
          <a:srcRect t="16667" b="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25" r="16625"/>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定期安全检查</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对高层建筑的安全状况进行评估，及时发现并处理存在的安全隐患。</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安全评估</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对发现的安全隐患进行整改，并对整改情况进行跟踪和复查。</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整改与跟踪</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安全检查与评估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安全事故应急预案</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应急预案制定</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根据高层建筑的特点和可能面临的风险，制定相应的安全事故应急预案。</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应急组织与协调</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建立应急指挥机构，明确各部门的职责和协调机制，确保应急响应的及时性和有效性。</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应急资源保障</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确保应急救援所需的资源得到有效保障，包括救援队伍、物资、设备等。</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高层建筑安全管理制度的实施</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ING</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https://d.book118.com/455313240140011120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2024-09-22T23:28:43.484</cp:lastPrinted>
  <dcterms:created xsi:type="dcterms:W3CDTF">2024-09-22T15:28:43Z</dcterms:created>
  <dcterms:modified xsi:type="dcterms:W3CDTF">2024-09-22T15:28:45Z</dcterms:modified>
</cp:coreProperties>
</file>