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6FC1B1-8500-48AC-A12D-2758C4625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0196F0-C92D-430A-A503-F886FA55F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22B6F7-33F2-4A3E-BD2D-8867F9923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854AE6-50E8-4749-B2C8-E25912D68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A9A2B1-7C58-4796-9E7E-86F6D2EFF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5EB7B0-CA84-4911-80C4-D25A2373C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BE3C23-F8CD-43DD-BA78-5F4D966AB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105753-E717-4265-A3D5-B65254839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0C982E-B139-4AA5-998A-251AF4362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7B8D4F-42F2-4F90-B613-EAA3B23B4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A6E226-599C-433C-B0E7-D887B28BB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32022020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硬件加速技术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以下是一个《硬件加速技术》PPT的8个提纲：
 硬件加速技术简介
 硬件加速原理与架构
 常见硬件加速技术
 硬件加速技术应用场景
 硬件加速与软件优化的比较
 硬件加速技术的发展趋势
 硬件加速技术的挑战与问题
 总结与展望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硬件加速技术简介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硬件加速技术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硬件加速技术简介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硬件加速技术定义和分类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1.硬件加速技术是指利用专门设计的硬件来提高计算机性能的技术。这些硬件可以是独立的设备，也可以集成到CPU、GPU等主处理器中。</a:t>
            </a:r>
          </a:p>
          <a:p>
            <a:r>
              <a:t>2.硬件加速技术主要分为通用加速和专用加速两类。通用加速技术包括CPU加速、GPU加速等，适用于多种计算任务；专用加速技术则针对特定的计算任务进行优化，如TPU专门用于神经网络计算。</a:t>
            </a:r>
          </a:p>
          <a:p>
            <a:r>
              <a:t>3.硬件加速技术可以显著提高计算速度、降低能耗，提高计算机的整体性能。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硬件加速技术的发展趋势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1.随着人工智能、大数据等领域的快速发展，硬件加速技术的重要性日益凸显。未来，硬件加速技术将继续向更高效、更专用的方向发展。</a:t>
            </a:r>
          </a:p>
          <a:p>
            <a:r>
              <a:t>2.新一代硬件加速技术将更加注重可扩展性、可编程性和异构计算能力的提升，以满足不断增长的计算需求。</a:t>
            </a:r>
          </a:p>
          <a:p>
            <a:r>
              <a:t>3.同时，随着量子计算、生物计算等前沿技术的不断发展，硬件加速技术将面临更多的挑战和机遇。</a:t>
            </a:r>
          </a:p>
          <a:p>
            <a:r>
              <a:t>以上内容仅供参考，具体内容可以根据您的需求进行调整优化。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硬件加速原理与架构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硬件加速技术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硬件加速原理与架构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硬件加速原理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1.利用专用硬件提高处理效率：硬件加速通过专门的硬件设计，优化特定的计算或处理任务，大幅提高处理速度和效率。</a:t>
            </a:r>
          </a:p>
          <a:p>
            <a:r>
              <a:t>2.卸载主处理器负担：硬件加速器可以卸载主处理器的部分任务，使其能够专注于更复杂的运算，进一步提升整体性能。</a:t>
            </a:r>
          </a:p>
          <a:p>
            <a:r>
              <a:t>3.并行计算：硬件加速器通常支持并行计算，能够同时处理多个任务，提高整体处理速度。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硬件加速架构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1.专用硬件模块：硬件加速架构通常包括一个或多个专用硬件模块，用于执行特定的计算或处理任务。</a:t>
            </a:r>
          </a:p>
          <a:p>
            <a:r>
              <a:t>2.接口与主处理器连接：硬件加速器通过高速接口与主处理器连接，实现数据传输和协同工作。</a:t>
            </a:r>
          </a:p>
          <a:p>
            <a:r>
              <a:t>3.优化内存管理：硬件加速架构需要优化内存管理，确保数据能够高效地在主处理器和硬件加速器之间传输，提高整体性能。</a:t>
            </a:r>
          </a:p>
          <a:p>
            <a:r>
              <a:t>以上内容仅供参考，具体内容可以根据实际需求进行调整和优化。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常见硬件加速技术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硬件加速技术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常见硬件加速技术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GPU加速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1.GPU加速利用图形处理器（GPU）进行高性能计算，能够大幅提升计算密集型任务的执行速度。</a:t>
            </a:r>
          </a:p>
          <a:p>
            <a:r>
              <a:t>2.GPU并行计算能力强，可同时进行多个任务处理，提高计算效率。</a:t>
            </a:r>
          </a:p>
          <a:p>
            <a:r>
              <a:t>3.GPU加速广泛应用于深度学习、科学计算、物理模拟等领域，助力科学研究和技术创新。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FPGA加速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1.FPGA（现场可编程门阵列）加速技术通过编程实现硬件加速，具有高度的灵活性和定制性。</a:t>
            </a:r>
          </a:p>
          <a:p>
            <a:r>
              <a:t>2.FPGA低功耗、高可靠性，适用于多种应用场景，如通信、图像处理等。</a:t>
            </a:r>
          </a:p>
          <a:p>
            <a:r>
              <a:t>3.FPGA加速技术能够降低功耗和提高性能，为嵌入式系统和数据中心提供高效解决方案。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常见硬件加速技术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1.ASIC（应用特定集成电路）加速技术针对特定应用进行优化，实现高性能和低功耗。</a:t>
            </a:r>
          </a:p>
          <a:p>
            <a:r>
              <a:t>2.ASIC设计需要考虑多种因素，如工艺、电路优化等，以提高性能和降低成本。</a:t>
            </a:r>
          </a:p>
          <a:p>
            <a:r>
              <a:t>3.ASIC加速技术在加密货币、深度学习等领域得到广泛应用，为相关领域的发展提供支持。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网络硬件加速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1.网络硬件加速技术通过专用硬件提高网络通信性能，降低延迟和带宽占用。</a:t>
            </a:r>
          </a:p>
          <a:p>
            <a:r>
              <a:t>2.网络硬件加速技术包括网卡、交换机、路由器等设备的优化和升级。</a:t>
            </a:r>
          </a:p>
          <a:p>
            <a:r>
              <a:t>3.随着网络技术的不断发展，网络硬件加速技术在数据中心、云计算等领域的应用越来越广泛。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ASIC加速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常见硬件加速技术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存储硬件加速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1.存储硬件加速技术通过专用硬件提高存储设备的性能和响应速度。</a:t>
            </a:r>
          </a:p>
          <a:p>
            <a:r>
              <a:t>2.存储硬件加速技术包括SSD、NVRAM等存储设备的优化和升级。</a:t>
            </a:r>
          </a:p>
          <a:p>
            <a:r>
              <a:t>3.随着数据的不断增长和处理需求的提高，存储硬件加速技术成为提高存储系统性能的重要手段。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并发处理硬件加速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1.并发处理硬件加速技术通过专用硬件提高系统并发处理能力，提高整体性能。</a:t>
            </a:r>
          </a:p>
          <a:p>
            <a:r>
              <a:t>2.并发处理硬件加速技术包括多线程处理器、协处理器等设备的优化和升级。</a:t>
            </a:r>
          </a:p>
          <a:p>
            <a:r>
              <a:t>3.随着并发处理需求的不断提高，并发处理硬件加速技术成为提高系统性能的重要途径。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硬件加速技术应用场景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硬件加速技术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硬件加速技术应用场景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图形渲染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1.硬件加速技术可大幅提升3D图形渲染速度，提升游戏体验。</a:t>
            </a:r>
          </a:p>
          <a:p>
            <a:r>
              <a:t>2.随着游戏画面的复杂度提升，硬件加速技术的重要性逐渐凸显。</a:t>
            </a:r>
          </a:p>
          <a:p>
            <a:r>
              <a:t>3.目前主流的图形处理器（GPU）均支持硬件加速技术。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深度学习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1.深度学习算法需要大量计算，硬件加速技术可大幅提升训练速度。</a:t>
            </a:r>
          </a:p>
          <a:p>
            <a:r>
              <a:t>2.硬件加速技术使得深度学习算法能够在实际应用中更快速地运行。</a:t>
            </a:r>
          </a:p>
          <a:p>
            <a:r>
              <a:t>3.目前主流的深度学习框架均支持硬件加速技术。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硬件加速技术应用场景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视频处理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1.硬件加速技术可提高视频编解码的速度，提升视频播放的流畅性。</a:t>
            </a:r>
          </a:p>
          <a:p>
            <a:r>
              <a:t>2.随着高清、4K、8K等高清视频的普及，硬件加速技术的重要性逐渐提升。</a:t>
            </a:r>
          </a:p>
          <a:p>
            <a:r>
              <a:t>3.目前主流的视频处理芯片均支持硬件加速技术。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科学计算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1.科学计算需要大量数据处理和高性能计算，硬件加速技术可提高计算效率。</a:t>
            </a:r>
          </a:p>
          <a:p>
            <a:r>
              <a:t>2.硬件加速技术使得科学计算能够更加精准和快速地完成。</a:t>
            </a:r>
          </a:p>
          <a:p>
            <a:r>
              <a:t>3.目前科学计算领域已经开始广泛采用硬件加速技术。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硬件加速技术应用场景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1.虚拟现实需要高帧率、低延迟的图像渲染，硬件加速技术可提升体验。</a:t>
            </a:r>
          </a:p>
          <a:p>
            <a:r>
              <a:t>2.硬件加速技术能够减轻CPU的负担，提高整体运算效率。</a:t>
            </a:r>
          </a:p>
          <a:p>
            <a:r>
              <a:t>3.目前虚拟现实设备已经开始广泛采用硬件加速技术。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网络安全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1.网络安全设备需要处理大量数据包和进行深度数据包检测，硬件加速技术可提高处理性能。</a:t>
            </a:r>
          </a:p>
          <a:p>
            <a:r>
              <a:t>2.随着网络攻击的增多和复杂化，硬件加速技术的重要性逐渐提升。</a:t>
            </a:r>
          </a:p>
          <a:p>
            <a:r>
              <a:t>3.目前网络安全设备已经开始广泛采用硬件加速技术。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虚拟现实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硬件加速与软件优化的比较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硬件加速技术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https://d.book118.com/455320220202011042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硬件加速技术简介</vt:lpstr>
      <vt:lpstr> 硬件加速技术简介</vt:lpstr>
      <vt:lpstr> 硬件加速原理与架构</vt:lpstr>
      <vt:lpstr> 硬件加速原理与架构</vt:lpstr>
      <vt:lpstr> 常见硬件加速技术</vt:lpstr>
      <vt:lpstr> 常见硬件加速技术</vt:lpstr>
      <vt:lpstr> 常见硬件加速技术</vt:lpstr>
      <vt:lpstr> 常见硬件加速技术</vt:lpstr>
      <vt:lpstr> 硬件加速技术应用场景</vt:lpstr>
      <vt:lpstr> 硬件加速技术应用场景</vt:lpstr>
      <vt:lpstr> 硬件加速技术应用场景</vt:lpstr>
      <vt:lpstr> 硬件加速技术应用场景</vt:lpstr>
      <vt:lpstr> 硬件加速与软件优化的比较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2024-09-03T20:07:30.528</cp:lastPrinted>
  <dcterms:created xsi:type="dcterms:W3CDTF">2024-09-03T12:07:30Z</dcterms:created>
  <dcterms:modified xsi:type="dcterms:W3CDTF">2024-09-03T12:07:32Z</dcterms:modified>
</cp:coreProperties>
</file>