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94715-FE0B-48C7-97F3-931F3264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0B2C-D616-40CD-8FFE-7D4DBACAE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9A739-4739-42DD-BACB-58A897E39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DD155-85D5-42F9-9C5A-C65A07CFD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22ADB-A6E9-4713-9F7E-CF8CC5E34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3A2A5-68CD-47ED-B1FA-3EE8F317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456A7-CFE2-4A66-A847-10A862556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ECD8C-1D1F-4DEE-BF59-391A36CE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493A4-84BE-43CC-BBD9-A7661F2B4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7980C-BAC3-4CE5-B0A6-EA830481D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89455-2091-47F2-8F54-44D1973A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20341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振动教材地位与特点\n## 1.机械振动的基本概念与重要性\n### 1.1机械振动的定义及其分类\n### 1.2机械振动在工程中的应用领域\n### 1.3机械振动对工程结构性能的影响\n## 2.机械振动教材的发展历程与趋势\n### 2.1机械振动教材的起源与发展\n### 2.2国内外机械振动教材的比较\n### 2.3机械振动教材的发展趋势与未来展望\n## 3.机械振动教材的核心内容与特点\n### 3.1机械振动理论的基本概念与原理\n### 3.2机械振动问题的分析方法与技巧\n### 3.3机械振动教材的实践性与工程应用性\n## 4.机械振动教材的教学方法与评价\n### 4.1机械振动教材的教学方法与策略\n### 4.2机械振动教材的学习评价与反馈\n### 4.3提高机械振动教材教学效果的建议与展望\n## 5.机械振动教材的拓展与补充资源\n### 5.1机械振动相关的在线课程与学习平台\n### 5.2机械振动教材的参考书籍与资料\n### 5.3机械振动领域的学术会议与交流活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机械振动教材地位与特点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机械振动的基本概念与重要性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机械振动的定义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机械振动是指物体在平衡位置附近往复做周期性运动的现象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振动可以是简谐振动，也可以是复杂振动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振动现象在工程领域中广泛存在，如桥梁、车辆、机器设备等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机械振动的分类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按振动频率分类：高频振动、中频振动、低频振动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按振动幅度分类：大振幅振动、小振幅振动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按振动形式分类：简谐振动、非简谐振动、随机振动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机械振动的定义及其分类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交通运输领域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车辆振动、船舶振动、飞机振动等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研究振动对交通工具性能的影响，如舒适度、安全性等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采取减振措施，提高交通工具的性能和寿命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建筑领域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建筑物振动、桥梁振动等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研究振动对建筑物性能的影响，如结构稳定性、耐久性等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采取隔振措施，提高建筑物的抗震性能和使用寿命</a:t>
                </a:r>
                <a:endParaRPr/>
              </a:p>
            </p:txBody>
          </p:sp>
          <p:pic>
            <p:nvPicPr>
              <p:cNvPr id="1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制造领域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机器设备振动、生产线振动等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研究振动对生产设备性能的影响，如生产效率、精度等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采取减振措施，提高生产设备的性能和寿命</a:t>
                </a:r>
                <a:endParaRPr/>
              </a:p>
            </p:txBody>
          </p:sp>
          <p:pic>
            <p:nvPicPr>
              <p:cNvPr id="1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机械振动在工程中的应用领域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对结构强度的影响</a:t>
                </a:r>
                <a:endParaRPr/>
              </a:p>
            </p:txBody>
          </p:sp>
          <p:sp>
            <p:nvSpPr>
              <p:cNvPr id="20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振动可能导致结构应力集中，降低结构强度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振动可能导致结构疲劳损伤，缩短结构寿命</a:t>
                </a:r>
                <a:endParaRPr/>
              </a:p>
            </p:txBody>
          </p:sp>
        </p:grpSp>
        <p:grpSp>
          <p:nvGrpSpPr>
            <p:cNvPr id="20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对结构稳定性的影响</a:t>
                </a:r>
                <a:endParaRPr/>
              </a:p>
            </p:txBody>
          </p:sp>
          <p:sp>
            <p:nvSpPr>
              <p:cNvPr id="2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振动可能导致结构失稳，影响结构安全性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振动可能导致结构共振，加剧结构破坏</a:t>
                </a:r>
                <a:endParaRPr/>
              </a:p>
            </p:txBody>
          </p:sp>
        </p:grpSp>
        <p:grpSp>
          <p:nvGrpSpPr>
            <p:cNvPr id="20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对结构耐久性的影响</a:t>
                </a:r>
                <a:endParaRPr/>
              </a:p>
            </p:txBody>
          </p:sp>
          <p:sp>
            <p:nvSpPr>
              <p:cNvPr id="2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振动可能导致结构磨损，影响结构耐久性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振动可能导致结构裂纹扩展，缩短结构寿命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机械振动对工程结构性能的影响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机械振动教材的发展历程与趋势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机械振动教材的起源与发展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机械振动教材的起源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机械振动教材起源于20世纪初，随着机械工程领域的发展而逐渐形成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最初的机械振动教材主要涉及理论研究和实验方法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机械振动教材的发展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随着科学技术的进步，机械振动教材逐渐丰富和完善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机械振动教材涉及的应用领域不断拓展，如航空航天、汽车制造等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机械振动教材的教学方法和评价手段不断改进和创新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国内机械振动教材的特点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国内机械振动教材注重基础理论和基本知识的讲解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国内机械振动教材涉及的应用领域较为广泛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国内机械振动教材的教学方法和评价手段较为传统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国外机械振动教材的特点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国外机械振动教材注重实践能力和创新能力的培养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国外机械振动教材涉及的应用领域较为深入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国外机械振动教材的教学方法和评价手段较为先进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国内外机械振动教材的比较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机械振动教材的发展趋势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机械振动教材将更加关注实践能力和创新能力的培养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机械振动教材将更加关注跨学科交叉领域的研究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机械振动教材将更加关注教学方法和评价手段的创新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机械振动教材的未来展望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机械振动教材将继续拓展应用领域，如智能结构、可再生能源等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机械振动教材将继续改进教学方法和评价手段，提高教学效果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机械振动教材将继续加强国际交流与合作，促进学科发展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机械振动教材的发展趋势与未来展望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机械振动教材的核心内容与特点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机械振动理论的基本概念与原理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机械振动理论的基本概念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振动位移、振动速度、振动加速度等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振动频率、振动周期、振动幅度等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简谐振动、非简谐振动、随机振动等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机械振动理论的原理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牛顿运动定律、拉格朗日方程、能量守恒定律等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振动分析方法，如傅里叶变换、有限元法等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振动控制方法，如隔振、减振、吸振等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https://d.book118.com/455320341011011112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机械振动教材地位与特点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2024-09-18T03:11:51.829</cp:lastPrinted>
  <dcterms:created xsi:type="dcterms:W3CDTF">2024-09-17T19:11:51Z</dcterms:created>
  <dcterms:modified xsi:type="dcterms:W3CDTF">2024-09-17T19:11:53Z</dcterms:modified>
</cp:coreProperties>
</file>