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7111D-490B-4E90-A94B-0270E3F48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A66AB-6F30-4E8F-8463-A7D4374A4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E4E4F-7A54-45B7-9E59-1624830AB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43AE4-9747-477A-865A-AE4C2518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E1B66-B299-4D55-B174-8654E21C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9E50E9-B288-4427-8AF6-A8C761B66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F1E3EF-A51E-4E86-B909-CC284A21E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4C524-9A70-4B9A-83E2-CEB5B6AE2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CCCA0-FEA8-46B1-8E0F-218FD1DD0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8830E-3B73-4205-9E53-38769214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F5CBB-BD84-4261-BA2B-217255F3D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22032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应急处置训练课件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未来应急处置展望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应急处置基础知识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应急处置的定义与重要性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应急处置是指在突发事件发生时，采取的一系列紧急应对措施，旨在降低事件的影响和损失。其重要性在于能够快速、有效地应对突发事件，保障人员安全和减少财产损失。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是应对突发事件的关键环节，它要求在有限的时间内采取有效的措施，控制事态的发展，减轻事件的危害程度。在现实生活中，突发事件频繁发生，如火灾、地震、交通事故等，这些事件往往会造成人员伤亡和财产损失。因此，应急处置对于保障人们的生命财产安全至关重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应急处置应遵循及时、准确、高效、科学的原则，确保快速响应、有效应对、最大限度地减少损失。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处置过程中，必须迅速行动，第一时间响应，控制事态的发展。同时，要准确判断事件的性质和危害程度，采取针对性的措施。此外，应急处置要注重效率，充分利用资源和力量，最大限度地减少损失。最后，应急处置还需要科学的方法和技术支持，提高应对效果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应急处置的流程包括预警、准备、响应、恢复四个阶段，每个阶段都有具体的步骤和要点。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阶段主要是通过监测和预警系统，及时发现潜在的突发事件，向相关部门发出警报。准备阶段则是制定应急预案、组建应急队伍、储备应急物资等准备工作。响应阶段是在突发事件发生后，根据预警信息迅速启动应急预案，组织人员开展救援行动。恢复阶段是在事件得到控制后，进行后续处理和善后工作，尽快恢复正常秩序。在应急处置过程中，各阶段之间的衔接和协调至关重要，需要建立健全的应急管理体系和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应急预案制定与演练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确定应急目标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分析潜在风险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制定资源调配方案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281" r="928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明确应急处置的目标，包括减少事故损失、保护人员安全等。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全面分析可能引发事故的各种风险因素，包括设备故障、人为失误等。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针对不同风险因素，制定相应的应急处置措施，包括预警、疏散、救援等。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明确应急处置所需的人力、物资、设备等资源，并制定相应的调配方案。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明确演练的目的和要求，确保演练具有针对性和实效性。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确定演练目标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根据应急预案和实际情况，制定详细的演练计划，包括演练场景、参与人员、时间安排等。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制定演练计划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按照演练计划，组织相关人员进行模拟演练，模拟事故发生、应急响应和处置的全过程。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组织演练实施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对演练过程进行总结评估，发现存在的问题和不足，提出改进措施，不断完善应急预案。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总结评估与改进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应急预案的演练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通过模拟演练或实际事故应对，评估应急预案的实际效果和实用性。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评估预案效果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分析预案缺陷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改进预案内容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更新预案版本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分析应急预案中存在的问题和缺陷，找出预案的薄弱环节和不足之处。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根据评估和分析结果，对预案进行必要的修改和完善，提高预案的针对性和可操作性。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定期更新应急预案版本，以适应企业发展和环境变化的需要。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应急处置技能培训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掌握止血技巧，如直接加压止血、止血带止血等，用于控制严重出血。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创伤处理技能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92" r="156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学习心肺复苏术，在心脏骤停的情况下进行紧急救治，挽救生命。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学会对伤口进行清洗、消毒、包扎等基本创伤处理方法。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了解不同类型的灭火器及其使用场景，掌握正确使用灭火器的技巧。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灭火器使用方法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学习在火灾发生时如何快速疏散和逃生，以及如何正确使用灭火器和灭火器材。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了解常见的火灾隐患和预防措施，提高自身的消防安全意识。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https://d.book118.com/455322032222011120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2024-09-23T05:09:51.896</cp:lastPrinted>
  <dcterms:created xsi:type="dcterms:W3CDTF">2024-09-22T21:09:51Z</dcterms:created>
  <dcterms:modified xsi:type="dcterms:W3CDTF">2024-09-22T21:09:53Z</dcterms:modified>
</cp:coreProperties>
</file>