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AB291-7D6A-4E14-9F5F-848450AE9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343DE-D305-4E00-A961-B78C55106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2944E-5B2B-4519-9BF4-E469A2051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4CF4C9-DB71-47EF-970E-29A3D1CAF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3EFB19-8D02-462B-9112-026AF7AAF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E97EFA-FED7-475C-8E15-3DF0E4B16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F8B9F0-0A9F-49E2-9A93-C6E8FBA63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92F846-593D-40C5-B8B8-EC4AE9630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74C2C-3D73-47DD-BFEA-A0AA485B2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A2357-FB89-4F10-9455-BC1A93A73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C71D41-D5DA-4C7D-93EA-7DBA547DA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322042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糖尿病药物管理PPT护理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糖尿病药物管理原则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糖尿病药物管理与护理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60" r="2566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用于降低血糖，是最常见的糖尿病治疗药物。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胰岛素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通过不同机制降低血糖，如磺脲类、格列奈类、双胍类等。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口服降糖药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通过刺激胰岛素分泌和抑制胰高血糖素分泌来降低血糖。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胰高血糖素样肽-1受体激动剂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通过抑制二肽基肽酶-4活性，减少胰高血糖素的分泌，降低血糖。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二肽基肽酶-4抑制剂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糖尿病药物种类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药物治疗是控制血糖水平的重要手段，有助于预防和延缓糖尿病并发症的发生。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控制血糖水平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降低心血管风险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通过控制血糖水平，药物治疗可以改善患者的生活质量，减轻糖尿病症状，如多饮、多尿、多食等。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一些降糖药物具有心血管保护作用，长期使用可以降低心血管事件的风险。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通过药物治疗，使患者的血糖水平控制在正常范围内，以减少糖尿病对身体的损害。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控制血糖达标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通过药物治疗，预防和延缓糖尿病并发症的发生，如心血管疾病、肾脏疾病、神经病变等。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通过有效的药物治疗，降低糖尿病患者的死亡率，提高生存率。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提高生存率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糖尿病药物管理原则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严格遵守医生的处方和建议，不要擅自更改药物剂量或停止用药。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167" r="131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了解每种药物的副作用和注意事项，如有疑问及时向医生咨询。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遵循医生的指导，定期进行相关检查，确保药物效果和身体状况的监测。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遵循医嘱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记录下任何不适或异常反应，及时向医生反馈。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定期整理记录，以便于发现规律和问题，及时调整治疗策略。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6" r="952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805" b="880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记录每次用药的时间、剂量以及血糖值，以便于观察和调整治疗方案。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定时记录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750" b="1075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学习正确的血糖监测方法，了解正常血糖范围。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定期进行血糖监测，了解自身血糖变化情况，及时调整治疗方案。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注意观察自身症状，如多饮、多尿、视力模糊等，及时发现并处理。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自我监测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按照医生建议的时间间隔定期进行复查，包括血糖、血脂、肾功能等相关指标的检查。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根据复查结果，及时调整治疗方案和药物剂量。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42" b="7742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与医生进行充分的交流，了解自身病情进展和注意事项，确保治疗的顺利进行。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定期复查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https://d.book118.com/455322042022011101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2024-09-09T08:30:09.911</cp:lastPrinted>
  <dcterms:created xsi:type="dcterms:W3CDTF">2024-09-09T00:30:09Z</dcterms:created>
  <dcterms:modified xsi:type="dcterms:W3CDTF">2024-09-09T00:30:12Z</dcterms:modified>
</cp:coreProperties>
</file>