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6D78A-954B-48C6-B33D-5AFE506F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56ADB-3644-48B2-9F2C-A987A435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6FD9E-0FD2-4BC6-8444-57DE056D7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C94C3-03D3-43E2-9259-8B6226250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9A661-3043-4E69-A882-73F962F20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A01A3-92D1-4733-8733-49ABC3737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A3473-F3F7-433C-92F4-35CD0C152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F38F2-DB06-4F4D-8FE3-1EC927883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3C96A-16AA-41F4-BA2B-58F3B394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5BDC9-8944-4304-A0E2-B8733F64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22C7C-1C49-4A73-8702-C8ED9B07E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2320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各种疾病护理课件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特殊疾病的护理方法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疾病护理的注意事项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如癫痫、脑梗塞、帕金森病等，涉及大脑和神经系统的功能异常。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如肥胖症、痛风、骨质疏松等，与体内物质代谢异常有关。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如肺癌、胃癌、肝癌等，细胞异常增生形成肿块。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如感冒、流感、肺炎等，由细菌、病毒等微生物感染引起。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如高血压、糖尿病、冠心病等，病程较长，需长期治疗和管理。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发热、咳嗽、咳痰、乏力等症状，病情严重时可出现呼吸困难、休克等。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根据疾病类型不同，症状差异较大，常见症状包括头痛、头晕、肢体麻木等。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早期症状较轻，随着病情进展可出现相应器官的功能障碍，如心悸、胸闷、视力模糊等。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根据肿瘤部位和性质不同，症状差异较大，常见症状包括肿块、疼痛、出血等。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肥胖、疲劳、关节疼痛、痛风石等症状，严重时可出现脏器功能损害。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主要成因是微生物感染，预防措施包括加强个人卫生、接种疫苗等。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成因较为复杂，包括遗传、环境、生活方式等因素，预防措施包括健康饮食、适量运动等。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成因尚未完全明确，但与遗传、环境、生活习惯等因素密切相关，预防措施包括避免接触致癌物质、保持健康的生活方式等。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成因主要是不良的生活习惯和代谢异常，预防措施包括控制体重、合理饮食等。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成因较为复杂，包括遗传、环境、生活习惯等因素，预防措施包括保持良好心态、避免过度劳累等。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肿瘤性疾病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常见疾病的成因与预防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5" r="330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150" r="371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疾病护理是医疗保健体系的重要组成部分，对于患者的康复和生命质量具有重要意义。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疾病护理应遵循科学、规范、安全、有效的原则，以患者为中心，提供全面、专业的护理服务。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467" b="2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护理人员需承担患者病情监测、治疗配合、生活照顾、心理支持等职责，确保患者得到全面、专业的护理。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护理人员应具备专业知识和技能，遵守职业道德和规范，尊重患者权利，保护患者隐私。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护理人员应与患者及其家属保持良好的沟通，了解患者病情、需求和心理状态，提供有效的指导和支持。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护理人员需通过有效的交流与患者建立信任关系，关注患者情感需求，提供情感支持和心理疏导。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护理过程中的沟通与交流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感冒的护理主要包括休息、饮食调整、保持室内空气流通和遵医嘱治疗。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应保证充足的休息时间，以促进身体恢复。饮食上宜清淡易消化，多饮水，多吃新鲜蔬菜和水果。保持室内空气流通，避免去人群密集的场所。遵照医嘱治疗，按时服药，如有发热等症状可采取贴退热贴、温水擦浴等方法降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https://d.book118.com/455323200214011042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2024-09-03T22:04:24.158</cp:lastPrinted>
  <dcterms:created xsi:type="dcterms:W3CDTF">2024-09-03T14:04:24Z</dcterms:created>
  <dcterms:modified xsi:type="dcterms:W3CDTF">2024-09-03T14:04:25Z</dcterms:modified>
</cp:coreProperties>
</file>