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8AE784-424A-454B-A8FD-EC9EBB497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AB7144-CDF3-4004-8025-CB8333E59E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E6233C-2A23-418D-AE19-E164D36B0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289C0A-6C3D-403A-A6E5-B4F5ECC682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2E3D19-CEC7-45F1-BF7A-9E5E6FAE92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937F28-D1A1-43EB-852C-B3CF4CBF1F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A4EE9D-80EC-42EE-AD05-78407EB138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0127CA-F014-4631-BDB2-DD419F48C2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F43EAB-B5A2-4B7B-B4C8-1826232E01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66C986-59B7-48E9-86A3-A08E8E7EE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7CD98-46F7-4619-8E97-EF2CB5E62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330220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碳纳米管合成与应用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碳纳米管简介
 碳纳米管合成方法
 合成方法比较
 碳纳米管的性质
 碳纳米管的应用领域
 在能源领域的应用
 在生物医学的应用
 未来展望与挑战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碳纳米管简介</a:t>
            </a:r>
          </a:p>
        </p:txBody>
      </p:sp>
      <p:sp>
        <p:nvSpPr>
          <p:cNvPr id="3" name="Subtitle 2"/>
          <p:cNvSpPr>
            <a:spLocks noGrp="1"/>
          </p:cNvSpPr>
          <p:nvPr>
            <p:ph type="subTitle" idx="1"/>
          </p:nvPr>
        </p:nvSpPr>
        <p:spPr/>
        <p:txBody>
          <a:bodyPr/>
          <a:lstStyle/>
          <a:p>
            <a:r>
              <a:t>碳纳米管合成与应用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碳纳米管简介</a:t>
            </a:r>
          </a:p>
        </p:txBody>
      </p:sp>
      <p:sp>
        <p:nvSpPr>
          <p:cNvPr id="3" name="Text Placeholder 2"/>
          <p:cNvSpPr>
            <a:spLocks noGrp="1"/>
          </p:cNvSpPr>
          <p:nvPr>
            <p:ph type="body" idx="1"/>
          </p:nvPr>
        </p:nvSpPr>
        <p:spPr/>
        <p:txBody>
          <a:bodyPr/>
          <a:lstStyle/>
          <a:p>
            <a:r>
              <a:t>碳纳米管的基本结构与性质</a:t>
            </a:r>
          </a:p>
        </p:txBody>
      </p:sp>
      <p:sp>
        <p:nvSpPr>
          <p:cNvPr id="4" name="Content Placeholder 3"/>
          <p:cNvSpPr>
            <a:spLocks noGrp="1"/>
          </p:cNvSpPr>
          <p:nvPr>
            <p:ph sz="half" idx="2"/>
          </p:nvPr>
        </p:nvSpPr>
        <p:spPr/>
        <p:txBody>
          <a:bodyPr/>
          <a:lstStyle/>
          <a:p>
            <a:r>
              <a:t>1.碳纳米管是由单层或多层石墨片层卷曲而成的无缝圆筒，具有独特的一维纳米结构。</a:t>
            </a:r>
          </a:p>
          <a:p>
            <a:r>
              <a:t>2.碳纳米管具有优异的力学、电学和热学性能，如高强度、高硬度、高电导率和高热导率等。</a:t>
            </a:r>
          </a:p>
          <a:p>
            <a:r>
              <a:t>3.碳纳米管的直径和层数对其性能有重要影响，通过控制合成条件可以制备出不同直径和层数的碳纳米管。</a:t>
            </a:r>
          </a:p>
          <a:p/>
        </p:txBody>
      </p:sp>
      <p:sp>
        <p:nvSpPr>
          <p:cNvPr id="5" name="Text Placeholder 4"/>
          <p:cNvSpPr>
            <a:spLocks noGrp="1"/>
          </p:cNvSpPr>
          <p:nvPr>
            <p:ph type="body" idx="3"/>
          </p:nvPr>
        </p:nvSpPr>
        <p:spPr/>
        <p:txBody>
          <a:bodyPr/>
          <a:lstStyle/>
          <a:p>
            <a:r>
              <a:t>碳纳米管的合成方法</a:t>
            </a:r>
          </a:p>
        </p:txBody>
      </p:sp>
      <p:sp>
        <p:nvSpPr>
          <p:cNvPr id="6" name="Content Placeholder 5"/>
          <p:cNvSpPr>
            <a:spLocks noGrp="1"/>
          </p:cNvSpPr>
          <p:nvPr>
            <p:ph sz="half" idx="4"/>
          </p:nvPr>
        </p:nvSpPr>
        <p:spPr/>
        <p:txBody>
          <a:bodyPr/>
          <a:lstStyle/>
          <a:p>
            <a:r>
              <a:t>1.碳纳米管的合成方法主要包括电弧放电法、激光烧蚀法、化学气相沉积法等。</a:t>
            </a:r>
          </a:p>
          <a:p>
            <a:r>
              <a:t>2.不同方法制备的碳纳米管在结构、性能和应用方面存在差异，需要根据具体需求选择合适的合成方法。</a:t>
            </a:r>
          </a:p>
          <a:p>
            <a:r>
              <a:t>3.合成过程中的工艺参数对碳纳米管的产量和质量有重要影响，需要优化控制。</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碳纳米管简介</a:t>
            </a:r>
          </a:p>
        </p:txBody>
      </p:sp>
      <p:sp>
        <p:nvSpPr>
          <p:cNvPr id="3" name="Text Placeholder 2"/>
          <p:cNvSpPr>
            <a:spLocks noGrp="1"/>
          </p:cNvSpPr>
          <p:nvPr>
            <p:ph type="body" idx="1"/>
          </p:nvPr>
        </p:nvSpPr>
        <p:spPr/>
        <p:txBody>
          <a:bodyPr/>
          <a:lstStyle/>
          <a:p>
            <a:r>
              <a:t>碳纳米管在能源领域的应用</a:t>
            </a:r>
          </a:p>
        </p:txBody>
      </p:sp>
      <p:sp>
        <p:nvSpPr>
          <p:cNvPr id="4" name="Content Placeholder 3"/>
          <p:cNvSpPr>
            <a:spLocks noGrp="1"/>
          </p:cNvSpPr>
          <p:nvPr>
            <p:ph sz="half" idx="2"/>
          </p:nvPr>
        </p:nvSpPr>
        <p:spPr/>
        <p:txBody>
          <a:bodyPr/>
          <a:lstStyle/>
          <a:p>
            <a:r>
              <a:t>1.碳纳米管在太阳能电池、燃料电池和储能电池等能源领域具有广泛应用。</a:t>
            </a:r>
          </a:p>
          <a:p>
            <a:r>
              <a:t>2.碳纳米管的高电导率和良好电化学性能使其成为理想的电极材料，可提高能源器件的性能和稳定性。</a:t>
            </a:r>
          </a:p>
          <a:p>
            <a:r>
              <a:t>3.碳纳米管在能源领域的应用仍面临一些挑战，如成本、规模和生产技术等问题需要解决。</a:t>
            </a:r>
          </a:p>
          <a:p/>
        </p:txBody>
      </p:sp>
      <p:sp>
        <p:nvSpPr>
          <p:cNvPr id="5" name="Text Placeholder 4"/>
          <p:cNvSpPr>
            <a:spLocks noGrp="1"/>
          </p:cNvSpPr>
          <p:nvPr>
            <p:ph type="body" idx="3"/>
          </p:nvPr>
        </p:nvSpPr>
        <p:spPr/>
        <p:txBody>
          <a:bodyPr/>
          <a:lstStyle/>
          <a:p>
            <a:r>
              <a:t>碳纳米管在生物医学领域的应用</a:t>
            </a:r>
          </a:p>
        </p:txBody>
      </p:sp>
      <p:sp>
        <p:nvSpPr>
          <p:cNvPr id="6" name="Content Placeholder 5"/>
          <p:cNvSpPr>
            <a:spLocks noGrp="1"/>
          </p:cNvSpPr>
          <p:nvPr>
            <p:ph sz="half" idx="4"/>
          </p:nvPr>
        </p:nvSpPr>
        <p:spPr/>
        <p:txBody>
          <a:bodyPr/>
          <a:lstStyle/>
          <a:p>
            <a:r>
              <a:t>1.碳纳米管具有良好的生物相容性和药物载体潜力，在生物医学领域具有广泛应用前景。</a:t>
            </a:r>
          </a:p>
          <a:p>
            <a:r>
              <a:t>2.碳纳米管可以作为药物载体，将药物分子输送到病变部位，提高药物的疗效和降低副作用。</a:t>
            </a:r>
          </a:p>
          <a:p>
            <a:r>
              <a:t>3.碳纳米管在生物医学领域的应用需要考虑其生物安全性和长期毒性等问题，需要进行深入研究。</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碳纳米管简介</a:t>
            </a:r>
          </a:p>
        </p:txBody>
      </p:sp>
      <p:sp>
        <p:nvSpPr>
          <p:cNvPr id="3" name="Text Placeholder 2"/>
          <p:cNvSpPr>
            <a:spLocks noGrp="1"/>
          </p:cNvSpPr>
          <p:nvPr>
            <p:ph type="body" idx="1"/>
          </p:nvPr>
        </p:nvSpPr>
        <p:spPr/>
        <p:txBody>
          <a:bodyPr/>
          <a:lstStyle/>
          <a:p>
            <a:r>
              <a:t>碳纳米管在环境治理领域的应用</a:t>
            </a:r>
          </a:p>
        </p:txBody>
      </p:sp>
      <p:sp>
        <p:nvSpPr>
          <p:cNvPr id="4" name="Content Placeholder 3"/>
          <p:cNvSpPr>
            <a:spLocks noGrp="1"/>
          </p:cNvSpPr>
          <p:nvPr>
            <p:ph sz="half" idx="2"/>
          </p:nvPr>
        </p:nvSpPr>
        <p:spPr/>
        <p:txBody>
          <a:bodyPr/>
          <a:lstStyle/>
          <a:p>
            <a:r>
              <a:t>1.碳纳米管具有较高的比表面积和良好的吸附性能，可用于环境治理领域的废水处理和空气净化等方面。</a:t>
            </a:r>
          </a:p>
          <a:p>
            <a:r>
              <a:t>2.碳纳米管可以作为吸附剂去除水中的重金属离子和有机污染物，提高水质处理的效率和增强处理效果。</a:t>
            </a:r>
          </a:p>
          <a:p>
            <a:r>
              <a:t>3.在环境治理领域应用碳纳米管需要考虑其成本、再生利用和二次污染等问题，需要进一步探索和优化应用技术。</a:t>
            </a:r>
          </a:p>
          <a:p/>
        </p:txBody>
      </p:sp>
      <p:sp>
        <p:nvSpPr>
          <p:cNvPr id="5" name="Text Placeholder 4"/>
          <p:cNvSpPr>
            <a:spLocks noGrp="1"/>
          </p:cNvSpPr>
          <p:nvPr>
            <p:ph type="body" idx="3"/>
          </p:nvPr>
        </p:nvSpPr>
        <p:spPr/>
        <p:txBody>
          <a:bodyPr/>
          <a:lstStyle/>
          <a:p>
            <a:r>
              <a:t>碳纳米管的未来发展趋势与前景</a:t>
            </a:r>
          </a:p>
        </p:txBody>
      </p:sp>
      <p:sp>
        <p:nvSpPr>
          <p:cNvPr id="6" name="Content Placeholder 5"/>
          <p:cNvSpPr>
            <a:spLocks noGrp="1"/>
          </p:cNvSpPr>
          <p:nvPr>
            <p:ph sz="half" idx="4"/>
          </p:nvPr>
        </p:nvSpPr>
        <p:spPr/>
        <p:txBody>
          <a:bodyPr/>
          <a:lstStyle/>
          <a:p>
            <a:r>
              <a:t>1.随着科学技术的不断进步和应用需求的不断提高，碳纳米管的未来发展前景广阔。</a:t>
            </a:r>
          </a:p>
          <a:p>
            <a:r>
              <a:t>2.碳纳米管在能源、生物医学、环境治理等领域的应用将不断扩大和深化，有望为解决全球性的重大问题做出贡献。</a:t>
            </a:r>
          </a:p>
          <a:p>
            <a:r>
              <a:t>3.未来研究需要关注碳纳米管的规模化制备、性能优化和应用拓展等方面，推动碳纳米管技术的不断创新和发展。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碳纳米管合成方法</a:t>
            </a:r>
          </a:p>
        </p:txBody>
      </p:sp>
      <p:sp>
        <p:nvSpPr>
          <p:cNvPr id="3" name="Subtitle 2"/>
          <p:cNvSpPr>
            <a:spLocks noGrp="1"/>
          </p:cNvSpPr>
          <p:nvPr>
            <p:ph type="subTitle" idx="1"/>
          </p:nvPr>
        </p:nvSpPr>
        <p:spPr/>
        <p:txBody>
          <a:bodyPr/>
          <a:lstStyle/>
          <a:p>
            <a:r>
              <a:t>碳纳米管合成与应用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碳纳米管合成方法</a:t>
            </a:r>
          </a:p>
        </p:txBody>
      </p:sp>
      <p:sp>
        <p:nvSpPr>
          <p:cNvPr id="3" name="Text Placeholder 2"/>
          <p:cNvSpPr>
            <a:spLocks noGrp="1"/>
          </p:cNvSpPr>
          <p:nvPr>
            <p:ph type="body" idx="1"/>
          </p:nvPr>
        </p:nvSpPr>
        <p:spPr/>
        <p:txBody>
          <a:bodyPr/>
          <a:lstStyle/>
          <a:p>
            <a:r>
              <a:t>化学气相沉积法（CVD）</a:t>
            </a:r>
          </a:p>
        </p:txBody>
      </p:sp>
      <p:sp>
        <p:nvSpPr>
          <p:cNvPr id="4" name="Content Placeholder 3"/>
          <p:cNvSpPr>
            <a:spLocks noGrp="1"/>
          </p:cNvSpPr>
          <p:nvPr>
            <p:ph sz="half" idx="2"/>
          </p:nvPr>
        </p:nvSpPr>
        <p:spPr/>
        <p:txBody>
          <a:bodyPr/>
          <a:lstStyle/>
          <a:p>
            <a:r>
              <a:t>1.通过气体反应生成碳纳米管，能够精确控制生长条件，如温度、压力和气体组成。</a:t>
            </a:r>
          </a:p>
          <a:p>
            <a:r>
              <a:t>2.可用于大规模生产，具有较高的产量和纯度。</a:t>
            </a:r>
          </a:p>
          <a:p>
            <a:r>
              <a:t>3.需要高精度设备和高技术操作，成本较高。</a:t>
            </a:r>
          </a:p>
          <a:p/>
        </p:txBody>
      </p:sp>
      <p:sp>
        <p:nvSpPr>
          <p:cNvPr id="5" name="Text Placeholder 4"/>
          <p:cNvSpPr>
            <a:spLocks noGrp="1"/>
          </p:cNvSpPr>
          <p:nvPr>
            <p:ph type="body" idx="3"/>
          </p:nvPr>
        </p:nvSpPr>
        <p:spPr/>
        <p:txBody>
          <a:bodyPr/>
          <a:lstStyle/>
          <a:p>
            <a:r>
              <a:t>激光烧蚀法</a:t>
            </a:r>
          </a:p>
        </p:txBody>
      </p:sp>
      <p:sp>
        <p:nvSpPr>
          <p:cNvPr id="6" name="Content Placeholder 5"/>
          <p:cNvSpPr>
            <a:spLocks noGrp="1"/>
          </p:cNvSpPr>
          <p:nvPr>
            <p:ph sz="half" idx="4"/>
          </p:nvPr>
        </p:nvSpPr>
        <p:spPr/>
        <p:txBody>
          <a:bodyPr/>
          <a:lstStyle/>
          <a:p>
            <a:r>
              <a:t>1.使用高能激光束蒸发碳靶，生成碳纳米管。</a:t>
            </a:r>
          </a:p>
          <a:p>
            <a:r>
              <a:t>2.可以生成高质量、单壁碳纳米管。</a:t>
            </a:r>
          </a:p>
          <a:p>
            <a:r>
              <a:t>3.产量较低，成本较高，不适合大规模生产。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碳纳米管合成方法</a:t>
            </a:r>
          </a:p>
        </p:txBody>
      </p:sp>
      <p:sp>
        <p:nvSpPr>
          <p:cNvPr id="3" name="Text Placeholder 2"/>
          <p:cNvSpPr>
            <a:spLocks noGrp="1"/>
          </p:cNvSpPr>
          <p:nvPr>
            <p:ph type="body" idx="1"/>
          </p:nvPr>
        </p:nvSpPr>
        <p:spPr/>
        <p:txBody>
          <a:bodyPr/>
          <a:lstStyle/>
          <a:p>
            <a:r>
              <a:t>电弧放电法</a:t>
            </a:r>
          </a:p>
        </p:txBody>
      </p:sp>
      <p:sp>
        <p:nvSpPr>
          <p:cNvPr id="4" name="Content Placeholder 3"/>
          <p:cNvSpPr>
            <a:spLocks noGrp="1"/>
          </p:cNvSpPr>
          <p:nvPr>
            <p:ph sz="half" idx="2"/>
          </p:nvPr>
        </p:nvSpPr>
        <p:spPr/>
        <p:txBody>
          <a:bodyPr/>
          <a:lstStyle/>
          <a:p>
            <a:r>
              <a:t>1.通过电弧放电蒸发石墨电极，生成碳纳米管。</a:t>
            </a:r>
          </a:p>
          <a:p>
            <a:r>
              <a:t>2.方法简单，成本低，适用于小规模生产。</a:t>
            </a:r>
          </a:p>
          <a:p>
            <a:r>
              <a:t>3.生成的碳纳米管形态不一，需要进行后续处理。</a:t>
            </a:r>
          </a:p>
          <a:p/>
        </p:txBody>
      </p:sp>
      <p:sp>
        <p:nvSpPr>
          <p:cNvPr id="5" name="Text Placeholder 4"/>
          <p:cNvSpPr>
            <a:spLocks noGrp="1"/>
          </p:cNvSpPr>
          <p:nvPr>
            <p:ph type="body" idx="3"/>
          </p:nvPr>
        </p:nvSpPr>
        <p:spPr/>
        <p:txBody>
          <a:bodyPr/>
          <a:lstStyle/>
          <a:p>
            <a:r>
              <a:t>离子体增强化学气相沉积法（PECVD）</a:t>
            </a:r>
          </a:p>
        </p:txBody>
      </p:sp>
      <p:sp>
        <p:nvSpPr>
          <p:cNvPr id="6" name="Content Placeholder 5"/>
          <p:cNvSpPr>
            <a:spLocks noGrp="1"/>
          </p:cNvSpPr>
          <p:nvPr>
            <p:ph sz="half" idx="4"/>
          </p:nvPr>
        </p:nvSpPr>
        <p:spPr/>
        <p:txBody>
          <a:bodyPr/>
          <a:lstStyle/>
          <a:p>
            <a:r>
              <a:t>1.利用等离子体激发气体反应，生成碳纳米管。</a:t>
            </a:r>
          </a:p>
          <a:p>
            <a:r>
              <a:t>2.可以在较低的温度下进行，降低了能耗和设备要求。</a:t>
            </a:r>
          </a:p>
          <a:p>
            <a:r>
              <a:t>3.需要进一步优化工艺，提高产量和纯度。</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碳纳米管合成方法</a:t>
            </a:r>
          </a:p>
        </p:txBody>
      </p:sp>
      <p:sp>
        <p:nvSpPr>
          <p:cNvPr id="3" name="Text Placeholder 2"/>
          <p:cNvSpPr>
            <a:spLocks noGrp="1"/>
          </p:cNvSpPr>
          <p:nvPr>
            <p:ph type="body" idx="1"/>
          </p:nvPr>
        </p:nvSpPr>
        <p:spPr/>
        <p:txBody>
          <a:bodyPr/>
          <a:lstStyle/>
          <a:p>
            <a:r>
              <a:t>溶液法</a:t>
            </a:r>
          </a:p>
        </p:txBody>
      </p:sp>
      <p:sp>
        <p:nvSpPr>
          <p:cNvPr id="4" name="Content Placeholder 3"/>
          <p:cNvSpPr>
            <a:spLocks noGrp="1"/>
          </p:cNvSpPr>
          <p:nvPr>
            <p:ph sz="half" idx="2"/>
          </p:nvPr>
        </p:nvSpPr>
        <p:spPr/>
        <p:txBody>
          <a:bodyPr/>
          <a:lstStyle/>
          <a:p>
            <a:r>
              <a:t>1.将碳纳米管前驱体溶解在溶液中，通过化学反应生成碳纳米管。</a:t>
            </a:r>
          </a:p>
          <a:p>
            <a:r>
              <a:t>2.方法简单，操作容易，适用于实验室研究。</a:t>
            </a:r>
          </a:p>
          <a:p>
            <a:r>
              <a:t>3.需要解决前驱体的稳定性和纯度问题。</a:t>
            </a:r>
          </a:p>
          <a:p/>
        </p:txBody>
      </p:sp>
      <p:sp>
        <p:nvSpPr>
          <p:cNvPr id="5" name="Text Placeholder 4"/>
          <p:cNvSpPr>
            <a:spLocks noGrp="1"/>
          </p:cNvSpPr>
          <p:nvPr>
            <p:ph type="body" idx="3"/>
          </p:nvPr>
        </p:nvSpPr>
        <p:spPr/>
        <p:txBody>
          <a:bodyPr/>
          <a:lstStyle/>
          <a:p>
            <a:r>
              <a:t>生物合成法</a:t>
            </a:r>
          </a:p>
        </p:txBody>
      </p:sp>
      <p:sp>
        <p:nvSpPr>
          <p:cNvPr id="6" name="Content Placeholder 5"/>
          <p:cNvSpPr>
            <a:spLocks noGrp="1"/>
          </p:cNvSpPr>
          <p:nvPr>
            <p:ph sz="half" idx="4"/>
          </p:nvPr>
        </p:nvSpPr>
        <p:spPr/>
        <p:txBody>
          <a:bodyPr/>
          <a:lstStyle/>
          <a:p>
            <a:r>
              <a:t>1.利用生物分子或微生物作为碳源，生成碳纳米管。</a:t>
            </a:r>
          </a:p>
          <a:p>
            <a:r>
              <a:t>2.方法环保，可持续，具有较好的应用前景。</a:t>
            </a:r>
          </a:p>
          <a:p>
            <a:r>
              <a:t>3.需要进一步研究生物合成机制，提高产量和控制性。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合成方法比较</a:t>
            </a:r>
          </a:p>
        </p:txBody>
      </p:sp>
      <p:sp>
        <p:nvSpPr>
          <p:cNvPr id="3" name="Subtitle 2"/>
          <p:cNvSpPr>
            <a:spLocks noGrp="1"/>
          </p:cNvSpPr>
          <p:nvPr>
            <p:ph type="subTitle" idx="1"/>
          </p:nvPr>
        </p:nvSpPr>
        <p:spPr/>
        <p:txBody>
          <a:bodyPr/>
          <a:lstStyle/>
          <a:p>
            <a:r>
              <a:t>碳纳米管合成与应用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合成方法比较</a:t>
            </a:r>
          </a:p>
        </p:txBody>
      </p:sp>
      <p:sp>
        <p:nvSpPr>
          <p:cNvPr id="3" name="Text Placeholder 2"/>
          <p:cNvSpPr>
            <a:spLocks noGrp="1"/>
          </p:cNvSpPr>
          <p:nvPr>
            <p:ph type="body" idx="1"/>
          </p:nvPr>
        </p:nvSpPr>
        <p:spPr/>
        <p:txBody>
          <a:bodyPr/>
          <a:lstStyle/>
          <a:p>
            <a:r>
              <a:t>化学气相沉积法（CVD）</a:t>
            </a:r>
          </a:p>
        </p:txBody>
      </p:sp>
      <p:sp>
        <p:nvSpPr>
          <p:cNvPr id="4" name="Content Placeholder 3"/>
          <p:cNvSpPr>
            <a:spLocks noGrp="1"/>
          </p:cNvSpPr>
          <p:nvPr>
            <p:ph sz="half" idx="2"/>
          </p:nvPr>
        </p:nvSpPr>
        <p:spPr/>
        <p:txBody>
          <a:bodyPr/>
          <a:lstStyle/>
          <a:p>
            <a:r>
              <a:t>1.CVD法是通过引入反应气体，在高温条件下使其分解并在催化剂表面沉积碳纳米管。2.该方法可制备高质量、高纯度的碳纳米管，但成本较高。3.CVD法在大规模生产方面具有较高的潜力。</a:t>
            </a:r>
          </a:p>
          <a:p/>
        </p:txBody>
      </p:sp>
      <p:sp>
        <p:nvSpPr>
          <p:cNvPr id="5" name="Text Placeholder 4"/>
          <p:cNvSpPr>
            <a:spLocks noGrp="1"/>
          </p:cNvSpPr>
          <p:nvPr>
            <p:ph type="body" idx="3"/>
          </p:nvPr>
        </p:nvSpPr>
        <p:spPr/>
        <p:txBody>
          <a:bodyPr/>
          <a:lstStyle/>
          <a:p>
            <a:r>
              <a:t>激光烧蚀法</a:t>
            </a:r>
          </a:p>
        </p:txBody>
      </p:sp>
      <p:sp>
        <p:nvSpPr>
          <p:cNvPr id="6" name="Content Placeholder 5"/>
          <p:cNvSpPr>
            <a:spLocks noGrp="1"/>
          </p:cNvSpPr>
          <p:nvPr>
            <p:ph sz="half" idx="4"/>
          </p:nvPr>
        </p:nvSpPr>
        <p:spPr/>
        <p:txBody>
          <a:bodyPr/>
          <a:lstStyle/>
          <a:p>
            <a:r>
              <a:t>1.激光烧蚀法是通过激光脉冲蒸发碳靶材来制备碳纳米管。2.该方法可以制备出高质量的单壁碳纳米管，但产量较低。3.激光烧蚀法的成本较高，限制了其广泛应用。</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合成方法比较</a:t>
            </a:r>
          </a:p>
        </p:txBody>
      </p:sp>
      <p:sp>
        <p:nvSpPr>
          <p:cNvPr id="3" name="Text Placeholder 2"/>
          <p:cNvSpPr>
            <a:spLocks noGrp="1"/>
          </p:cNvSpPr>
          <p:nvPr>
            <p:ph type="body" idx="1"/>
          </p:nvPr>
        </p:nvSpPr>
        <p:spPr/>
        <p:txBody>
          <a:bodyPr/>
          <a:lstStyle/>
          <a:p>
            <a:r>
              <a:t>电弧放电法</a:t>
            </a:r>
          </a:p>
        </p:txBody>
      </p:sp>
      <p:sp>
        <p:nvSpPr>
          <p:cNvPr id="4" name="Content Placeholder 3"/>
          <p:cNvSpPr>
            <a:spLocks noGrp="1"/>
          </p:cNvSpPr>
          <p:nvPr>
            <p:ph sz="half" idx="2"/>
          </p:nvPr>
        </p:nvSpPr>
        <p:spPr/>
        <p:txBody>
          <a:bodyPr/>
          <a:lstStyle/>
          <a:p>
            <a:r>
              <a:t>1.电弧放电法是通过电弧蒸发石墨电极来制备碳纳米管。2.该方法可以制备出多壁碳纳米管，产量较高。3.但是电弧放电法的产物中常含有较多的无定形碳和其他杂质。</a:t>
            </a:r>
          </a:p>
          <a:p/>
        </p:txBody>
      </p:sp>
      <p:sp>
        <p:nvSpPr>
          <p:cNvPr id="5" name="Text Placeholder 4"/>
          <p:cNvSpPr>
            <a:spLocks noGrp="1"/>
          </p:cNvSpPr>
          <p:nvPr>
            <p:ph type="body" idx="3"/>
          </p:nvPr>
        </p:nvSpPr>
        <p:spPr/>
        <p:txBody>
          <a:bodyPr/>
          <a:lstStyle/>
          <a:p>
            <a:r>
              <a:t>溶液法</a:t>
            </a:r>
          </a:p>
        </p:txBody>
      </p:sp>
      <p:sp>
        <p:nvSpPr>
          <p:cNvPr id="6" name="Content Placeholder 5"/>
          <p:cNvSpPr>
            <a:spLocks noGrp="1"/>
          </p:cNvSpPr>
          <p:nvPr>
            <p:ph sz="half" idx="4"/>
          </p:nvPr>
        </p:nvSpPr>
        <p:spPr/>
        <p:txBody>
          <a:bodyPr/>
          <a:lstStyle/>
          <a:p>
            <a:r>
              <a:t>1.溶液法是通过化学反应在溶液中合成碳纳米管。2.该方法具有操作简便、成本低廉等优点，但产物的质量和纯度较低。3.溶液法可用于制备功能化的碳纳米管。</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合成方法比较</a:t>
            </a:r>
          </a:p>
        </p:txBody>
      </p:sp>
      <p:sp>
        <p:nvSpPr>
          <p:cNvPr id="3" name="Text Placeholder 2"/>
          <p:cNvSpPr>
            <a:spLocks noGrp="1"/>
          </p:cNvSpPr>
          <p:nvPr>
            <p:ph type="body" idx="1"/>
          </p:nvPr>
        </p:nvSpPr>
        <p:spPr/>
        <p:txBody>
          <a:bodyPr/>
          <a:lstStyle/>
          <a:p>
            <a:r>
              <a:t>离子体增强化学气相沉积法（PECVD）</a:t>
            </a:r>
          </a:p>
        </p:txBody>
      </p:sp>
      <p:sp>
        <p:nvSpPr>
          <p:cNvPr id="4" name="Content Placeholder 3"/>
          <p:cNvSpPr>
            <a:spLocks noGrp="1"/>
          </p:cNvSpPr>
          <p:nvPr>
            <p:ph sz="half" idx="2"/>
          </p:nvPr>
        </p:nvSpPr>
        <p:spPr/>
        <p:txBody>
          <a:bodyPr/>
          <a:lstStyle/>
          <a:p>
            <a:r>
              <a:t>1.PECVD法是利用等离子体增强反应气体的活性，从而在较低的温度下制备碳纳米管。2.该方法具有产率高、纯度高等优点，但设备成本较高。3.PECVD法在制备大规模、高质量的碳纳米管方面具有较大的潜力。</a:t>
            </a:r>
          </a:p>
          <a:p/>
        </p:txBody>
      </p:sp>
      <p:sp>
        <p:nvSpPr>
          <p:cNvPr id="5" name="Text Placeholder 4"/>
          <p:cNvSpPr>
            <a:spLocks noGrp="1"/>
          </p:cNvSpPr>
          <p:nvPr>
            <p:ph type="body" idx="3"/>
          </p:nvPr>
        </p:nvSpPr>
        <p:spPr/>
        <p:txBody>
          <a:bodyPr/>
          <a:lstStyle/>
          <a:p>
            <a:r>
              <a:t>固态合成法</a:t>
            </a:r>
          </a:p>
        </p:txBody>
      </p:sp>
      <p:sp>
        <p:nvSpPr>
          <p:cNvPr id="6" name="Content Placeholder 5"/>
          <p:cNvSpPr>
            <a:spLocks noGrp="1"/>
          </p:cNvSpPr>
          <p:nvPr>
            <p:ph sz="half" idx="4"/>
          </p:nvPr>
        </p:nvSpPr>
        <p:spPr/>
        <p:txBody>
          <a:bodyPr/>
          <a:lstStyle/>
          <a:p>
            <a:r>
              <a:t>1.固态合成法是在固态条件下通过化学反应制备碳纳米管。2.该方法具有操作简便、不需要催化剂等优点，但产物的质量和纯度较低。3.固态合成法可用于制备复合材料和功能化的碳纳米管。</a:t>
            </a:r>
          </a:p>
          <a:p>
            <a:r>
              <a:t>以上内容仅供参考，如果需要更多信息，建议到知识分享平台查询或阅读相关论文。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碳纳米管的性质</a:t>
            </a:r>
          </a:p>
        </p:txBody>
      </p:sp>
      <p:sp>
        <p:nvSpPr>
          <p:cNvPr id="3" name="Subtitle 2"/>
          <p:cNvSpPr>
            <a:spLocks noGrp="1"/>
          </p:cNvSpPr>
          <p:nvPr>
            <p:ph type="subTitle" idx="1"/>
          </p:nvPr>
        </p:nvSpPr>
        <p:spPr/>
        <p:txBody>
          <a:bodyPr/>
          <a:lstStyle/>
          <a:p>
            <a:r>
              <a:t>碳纳米管合成与应用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碳纳米管的性质</a:t>
            </a:r>
          </a:p>
        </p:txBody>
      </p:sp>
      <p:sp>
        <p:nvSpPr>
          <p:cNvPr id="3" name="Text Placeholder 2"/>
          <p:cNvSpPr>
            <a:spLocks noGrp="1"/>
          </p:cNvSpPr>
          <p:nvPr>
            <p:ph type="body" idx="1"/>
          </p:nvPr>
        </p:nvSpPr>
        <p:spPr/>
        <p:txBody>
          <a:bodyPr/>
          <a:lstStyle/>
          <a:p>
            <a:r>
              <a:t>碳纳米管的物理性质</a:t>
            </a:r>
          </a:p>
        </p:txBody>
      </p:sp>
      <p:sp>
        <p:nvSpPr>
          <p:cNvPr id="4" name="Content Placeholder 3"/>
          <p:cNvSpPr>
            <a:spLocks noGrp="1"/>
          </p:cNvSpPr>
          <p:nvPr>
            <p:ph sz="half" idx="2"/>
          </p:nvPr>
        </p:nvSpPr>
        <p:spPr/>
        <p:txBody>
          <a:bodyPr/>
          <a:lstStyle/>
          <a:p>
            <a:r>
              <a:t>1.高强度和高硬度：碳纳米管具有极高的强度和硬度，其抗拉强度是钢的100倍，而密度只有钢的1/6。</a:t>
            </a:r>
          </a:p>
          <a:p>
            <a:r>
              <a:t>2.良好的热稳定性：碳纳米管具有极高的热稳定性，可以在高温下保持其结构稳定性。</a:t>
            </a:r>
          </a:p>
          <a:p>
            <a:r>
              <a:t>3.优异的电学性能：碳纳米管具有极高的电导率，且其电学性能受管径和手性的影响。</a:t>
            </a:r>
          </a:p>
          <a:p/>
        </p:txBody>
      </p:sp>
      <p:sp>
        <p:nvSpPr>
          <p:cNvPr id="5" name="Text Placeholder 4"/>
          <p:cNvSpPr>
            <a:spLocks noGrp="1"/>
          </p:cNvSpPr>
          <p:nvPr>
            <p:ph type="body" idx="3"/>
          </p:nvPr>
        </p:nvSpPr>
        <p:spPr/>
        <p:txBody>
          <a:bodyPr/>
          <a:lstStyle/>
          <a:p>
            <a:r>
              <a:t>碳纳米管的化学性质</a:t>
            </a:r>
          </a:p>
        </p:txBody>
      </p:sp>
      <p:sp>
        <p:nvSpPr>
          <p:cNvPr id="6" name="Content Placeholder 5"/>
          <p:cNvSpPr>
            <a:spLocks noGrp="1"/>
          </p:cNvSpPr>
          <p:nvPr>
            <p:ph sz="half" idx="4"/>
          </p:nvPr>
        </p:nvSpPr>
        <p:spPr/>
        <p:txBody>
          <a:bodyPr/>
          <a:lstStyle/>
          <a:p>
            <a:r>
              <a:t>1.良好的化学稳定性：碳纳米管在大多数环境中表现出良好的化学稳定性，对酸、碱、盐等具有抗性。</a:t>
            </a:r>
          </a:p>
          <a:p>
            <a:r>
              <a:t>2.表面活性：碳纳米管的表面具有丰富的活性位点，可以与其他物质进行有效的化学反应。</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https://d.book118.com/455330220202011042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碳纳米管简介</vt:lpstr>
      <vt:lpstr> 碳纳米管简介</vt:lpstr>
      <vt:lpstr> 碳纳米管简介</vt:lpstr>
      <vt:lpstr> 碳纳米管简介</vt:lpstr>
      <vt:lpstr> 碳纳米管合成方法</vt:lpstr>
      <vt:lpstr> 碳纳米管合成方法</vt:lpstr>
      <vt:lpstr> 碳纳米管合成方法</vt:lpstr>
      <vt:lpstr> 碳纳米管合成方法</vt:lpstr>
      <vt:lpstr> 合成方法比较</vt:lpstr>
      <vt:lpstr> 合成方法比较</vt:lpstr>
      <vt:lpstr> 合成方法比较</vt:lpstr>
      <vt:lpstr> 合成方法比较</vt:lpstr>
      <vt:lpstr> 碳纳米管的性质</vt:lpstr>
      <vt:lpstr> 碳纳米管的性质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2024-09-03T20:11:11.400</cp:lastPrinted>
  <dcterms:created xsi:type="dcterms:W3CDTF">2024-09-03T12:11:11Z</dcterms:created>
  <dcterms:modified xsi:type="dcterms:W3CDTF">2024-09-03T12:11:13Z</dcterms:modified>
</cp:coreProperties>
</file>