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6DAE2-5529-48B3-8EB7-25C0F673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3A787-6AB3-4FF3-B2EF-8A1E28A84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0FB43-A987-457B-A6B8-063ECA4A5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8D3E10-EBAB-44A5-9AB5-A0F736D99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5478C-7873-417D-B0D0-90FECE632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1B570-C02C-4C4D-B515-4B5C4976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B3ED24-98ED-4D32-A5D1-415BEB7AA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CCC0D-D3A4-4CB7-AFC2-2BD9C699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19939-9265-4142-8024-79E3C56E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9518F-32D9-487B-AAD0-15AE3B2FA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D80CD-325F-464B-846D-A3FBF194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31224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德与法制八年级下册第二框《加强宪法监督》\n## 1.宪法监督的重要性及意义\n### 1.1宪法监督对于维护宪法权威的作用\n### 1.2宪法监督对于保障公民权利和自由的意义\n### 1.3宪法监督对于推进国家治理体系现代化的作用\n## 2.我国宪法监督制度的发展历程\n### 2.1我国宪法监督制度的建立与发展\n### 2.2我国宪法监督制度的特点与优势\n### 2.3我国宪法监督制度面临的挑战与改进方向\n## 3.加强宪法监督的具体措施\n### 3.1完善宪法监督法律法规，提高宪法监督的法治水平\n### 3.2建立健全宪法监督机构，加强宪法监督的组织保障\n### 3.3加强宪法宣传教育，提高公民的宪法意识和法治素养\n## 4.宪法监督在实践中的应用案例\n### 4.1宪法监督在纠正违宪行为中的应用\n### 4.2宪法监督在保障公民权益中的应用\n### 4.3宪法监督在推动国家政策制定中的应用\n## 5.加强宪法监督的未来展望\n### 5.1推进宪法监督制度的创新与完善\n### 5.2提高宪法监督的实效性和可操作性\n### 5.3加强宪法监督与国际宪法监督的合作与交流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000"/>
              <a:t>道德与法制八年级下册第二框《加强宪法监督》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宪法监督的重要性及意义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宪法监督是维护宪法权威的重要手段</a:t>
                </a:r>
                <a:endParaRPr/>
              </a:p>
            </p:txBody>
          </p:sp>
          <p:sp>
            <p:nvSpPr>
              <p:cNvPr id="1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宪法是国家的根本法，具有最高的法律地位、法律权威和法律效力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通过宪法监督，确保宪法的实施，维护宪法的尊严和权威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宪法监督有助于防止和纠正违宪行为，保障宪法的正确实施</a:t>
                </a:r>
                <a:endParaRPr/>
              </a:p>
            </p:txBody>
          </p:sp>
        </p:grpSp>
        <p:grpSp>
          <p:nvGrpSpPr>
            <p:cNvPr id="1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宪法监督对于维护国家安全和社会稳定的作用</a:t>
                </a:r>
                <a:endParaRPr/>
              </a:p>
            </p:txBody>
          </p:sp>
          <p:sp>
            <p:nvSpPr>
              <p:cNvPr id="1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宪法监督可以确保国家政治制度的稳定和国家的长治久安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宪法监督有助于维护国家的统一和民族的团结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宪法监督可以防止国家权力的滥用和腐败现象的发生</a:t>
                </a:r>
                <a:endParaRPr/>
              </a:p>
            </p:txBody>
          </p:sp>
        </p:grpSp>
        <p:grpSp>
          <p:nvGrpSpPr>
            <p:cNvPr id="1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宪法监督对于维护公民权利和自由的意义</a:t>
                </a:r>
                <a:endParaRPr/>
              </a:p>
            </p:txBody>
          </p:sp>
          <p:sp>
            <p:nvSpPr>
              <p:cNvPr id="1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宪法监督可以确保公民的基本权利和自由得到保障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宪法监督有助于维护社会公平正义，促进社会和谐稳定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宪法监督可以防止公民权益受到侵犯，保障公民的合法权益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宪法监督对于维护宪法权威的作用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宪法监督可以确保公民的基本权利和自由得到保障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宪法明确规定了公民的基本权利和自由，通过宪法监督确保这些权利和自由得到落实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宪法监督有助于防止和纠正侵犯公民权利和自由的行为，维护公民的合法权益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宪法监督可以促进政府依法行政，保护公民的合法权益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宪法监督对于维护社会公平正义的意义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宪法监督可以确保国家权力的合法性和合理性，防止国家权力的滥用和腐败现象的发生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宪法监督有助于维护社会公平正义，促进社会和谐稳定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宪法监督可以保障公民的平等权，防止社会歧视和不公现象的发生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宪法监督对于推动民主政治发展的意义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宪法监督可以确保公民的选举权和被选举权得到落实，促进民主政治的健康发展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宪法监督有助于保障公民的言论自由和新闻自由，促进言论和新闻监督作用的发挥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宪法监督可以促进政府公开透明，提高政府的公信力</a:t>
            </a:r>
            <a:endParaRPr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宪法监督对于保障公民权利和自由的意义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宪法监督对于推进国家治理体系现代化的意义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宪法监督有助于完善国家治理体系，提高国家治理效能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宪法监督可以确保国家政权的合法性和稳定性，维护国家政治制度的稳定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宪法监督可以促进政府依法行政，提高政府治理能力</a:t>
                </a:r>
                <a:endParaRPr/>
              </a:p>
            </p:txBody>
          </p:sp>
        </p:grpSp>
        <p:grpSp>
          <p:nvGrpSpPr>
            <p:cNvPr id="1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宪法监督对于推进国家法治建设的意义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宪法监督有助于完善国家法治体系，提高法治水平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宪法监督可以确保法律制度的合法性和合理性，维护法治的统一和尊严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宪法监督可以促进公正司法，提高司法公信力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宪法监督对于推进国家监督体系建设的意义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宪法监督有助于完善国家监督体系，提高监督效能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宪法监督可以确保国家权力的合法性和合理性，防止国家权力的滥用和腐败现象的发生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宪法监督可以促进政府公开透明，提高政府的公信力</a:t>
                </a:r>
                <a:endParaRPr/>
              </a:p>
            </p:txBody>
          </p:sp>
        </p:grpSp>
      </p:grpSp>
      <p:pic>
        <p:nvPicPr>
          <p:cNvPr id="1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宪法监督对于推进国家治理体系现代化的作用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我国宪法监督制度的发展历程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我国宪法监督制度的建立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1954年宪法确立了宪法监督制度的基本框架，规定了全国人民代表大会及其常委会的宪法监督职权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1978年宪法和1982年宪法进一步明确了宪法监督制度的内容和程序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1982年宪法修正案规定，全国人大及其常委会有权监督宪法的实施</a:t>
                </a:r>
                <a:endParaRPr/>
              </a:p>
            </p:txBody>
          </p:sp>
        </p:grpSp>
        <p:grpSp>
          <p:nvGrpSpPr>
            <p:cNvPr id="19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我国宪法监督制度的发展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1990年代，我国开始建立宪法监督的具体制度和程序，如宪法解释制度、宪法审查制度等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2000年代，我国宪法监督制度逐步完善，如宪法宣誓制度、宪法监督立法等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2010年代，我国宪法监督制度进一步发展，如设立国家宪法日、加强宪法宣传教育等</a:t>
                </a:r>
                <a:endParaRPr/>
              </a:p>
            </p:txBody>
          </p:sp>
          <p:sp>
            <p:nvSpPr>
              <p:cNvPr id="20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我国宪法监督制度的建立与发展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我国宪法监督制度的特点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宪法监督制度具有很高的政治性和法律性，是维护宪法权威的重要手段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宪法监督制度体现了人民代表大会制度的优越性，保障了国家政权的合法性和稳定性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宪法监督制度具有鲜明的中国特色，符合我国国情和实际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我国宪法监督制度的优势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宪法监督制度有利于维护宪法权威，保障国家政治制度的稳定和国家的长治久安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宪法监督制度有利于保障公民权利和自由，维护社会公平正义，促进社会和谐稳定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宪法监督制度有利于推动国家治理体系和治理能力现代化，提高国家治理效能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我国宪法监督制度的特点与优势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宪法监督制度在实际操作中存在一定的局限性，如宪法解释制度不健全、宪法审查制度不完善等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宪法监督制度在保障公民权利和自由方面仍存在不足，如宪法监督的实效性和可操作性有待提高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宪法监督制度在国际交流与合作方面仍有待加强，如与国际宪法监督机构的合作与交流不够</a:t>
                </a:r>
                <a:endParaRPr/>
              </a:p>
            </p:txBody>
          </p:sp>
          <p:sp>
            <p:nvSpPr>
              <p:cNvPr id="22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我国宪法监督制度面临的挑战</a:t>
                </a:r>
                <a:endParaRPr/>
              </a:p>
            </p:txBody>
          </p:sp>
          <p:sp>
            <p:nvSpPr>
              <p:cNvPr id="23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完善宪法监督制度，健全宪法解释制度和宪法审查制度，提高宪法监督的实效性和可操作性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加强宪法监督在保障公民权利和自由方面的作用，维护社会公平正义，促进社会和谐稳定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加强宪法监督制度在国际交流与合作方面的作用，参与国际宪法监督活动，提高我国宪法监督的国际地位</a:t>
                </a:r>
                <a:endParaRPr/>
              </a:p>
            </p:txBody>
          </p:sp>
          <p:sp>
            <p:nvSpPr>
              <p:cNvPr id="23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我国宪法监督制度的改进方向</a:t>
                </a:r>
                <a:endParaRPr/>
              </a:p>
            </p:txBody>
          </p:sp>
          <p:sp>
            <p:nvSpPr>
              <p:cNvPr id="23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我国宪法监督制度面临的挑战与改进方向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加强宪法监督的具体措施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https://d.book118.com/455331224304011110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道德与法制八年级下册第二框《加强宪法监督》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2024-09-16T05:49:33.976</cp:lastPrinted>
  <dcterms:created xsi:type="dcterms:W3CDTF">2024-09-15T21:49:33Z</dcterms:created>
  <dcterms:modified xsi:type="dcterms:W3CDTF">2024-09-15T21:49:35Z</dcterms:modified>
</cp:coreProperties>
</file>