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5BA00-AD04-43D2-88A4-BB458485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C77E7-0879-4B1F-A438-5D5AA9177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8B357-0FD5-4EDF-ABB7-8305D002F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97A7E-45F1-4D9A-AD49-005A8255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2C1FD-874F-4A2F-878A-0BFF21D0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007DD5-41BC-408C-BCF3-4EF9F4D48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029B0-9103-4F4D-BEB1-89C4B57B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369F1-96EE-4077-8116-96EA6802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7299F-8256-4F8C-8588-1A3B7FD4B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10E3F-B8D8-4505-A4D5-474D02D9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DC1A-6F3C-47DC-BCD9-67C3E34C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21011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职业劳动康复站月工作总结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康复服务开展情况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劳动就业促进情况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提升职业劳动康复效果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通过月度工作总结，及时发现问题，改进工作方法，提升职业劳动康复效果。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加强团队协作与沟通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通过总结分享经验，促进团队成员之间的交流与合作，提高工作效率。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为决策者提供参考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向上级领导汇报工作成果，为决策者提供数据支持和参考意见，以便更好地指导职业劳动康复工作。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汇报本月内完成的职业劳动康复项目、活动及取得的成果。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阐述团队成员在职业劳动康复工作中的角色和贡献，以及团队协作的情况。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介绍在职业劳动康复过程中采用的方法和策略，以及这些方法和策略的效果。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分析本月职业劳动康复工作中存在的问题和不足，提出改进措施和建议。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本月工作概况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组织开展了多场职业技能培训活动，如计算机操作、手工制作、烹饪等，以提高残疾人的职业技能水平和就业竞争力。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本月工作重点在于为残疾人提供个性化的职业劳动康复训练和服务，包括评估残疾人的劳动能力、制定训练计划、提供职业指导和心理支持等。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就业援助与指导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积极与用人单位合作，为残疾人提供就业援助和指导，包括推荐就业、协助面试、签订劳动合同等，促进残疾人顺利就业。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通过本月的康复训练和服务，残疾人的劳动能力和自信心得到了显著提高，部分残疾人已成功找到了适合自己的工作。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通过职业技能培训，残疾人的技能水平得到了提升，为他们未来的就业和职业发展打下了坚实的基础。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本月成功推荐了多名残疾人就业，其中一名残疾人在经过职业劳动康复站的帮助后，成功找到了一份文员工作，实现了自己的职业梦想。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就业成功案例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目前职业劳动康复站的服务覆盖面还不够广，部分偏远地区的残疾人无法享受到相关服务，需要进一步扩大服务范围。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服务覆盖面不够广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当前职业劳动康复站的康复训练师资力量相对薄弱，无法满足日益增长的康复训练需求，需要进一步加强师资队伍建设。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康复训练师资不足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尽管本月取得了一定的就业援助成果，但仍有部分残疾人存在就业困难的问题，需要加大就业援助力度，提高残疾人的就业率。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就业援助力度有待加强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康复服务开展情况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根据每位患者的具体情况，制定个性化的康复训练计划，包括体能训练、技能训练、心理调适等。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结合患者的职业需求和兴趣，提供各类职业培训课程，如计算机操作、烹饪、手工艺等。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为患者提供就业信息、面试技巧、职业规划等方面的辅导，帮助他们更好地融入社会。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康复服务内容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通过定期评估，患者的体能、技能和心理状态均得到显著改善，生活质量得到提高。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患者通过职业培训，掌握了一定的职业技能，为他们的就业和创业奠定了基础。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职业培训成果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经过就业辅导的患者，成功找到了适合自己的工作，实现了自食其力的目标。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就业辅导成果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康复服务效果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通过问卷调查和个别访谈，患者对康复服务的整体满意度较高，认为服务内容丰富、效果显著。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家属对患者在康复站取得的进步表示满意，认为康复服务对患者的身心恢复有很大帮助。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社会各界对职业劳动康复站的工作给予高度评价，认为其为残疾人事业做出了积极贡献。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康复服务反馈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https://d.book118.com/455332101110011120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2024-09-22T18:39:59.183</cp:lastPrinted>
  <dcterms:created xsi:type="dcterms:W3CDTF">2024-09-22T10:39:59Z</dcterms:created>
  <dcterms:modified xsi:type="dcterms:W3CDTF">2024-09-22T10:40:01Z</dcterms:modified>
</cp:coreProperties>
</file>