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563B8E4-CC75-4492-8299-F1690EB94CE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CEA12-9504-472C-AC9B-CC6C2F6A5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90560-A047-4405-A97B-6FDAACDE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002F7-7470-4AD5-BE34-0A77170E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96E31-C90C-4298-A704-2A64445FC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28FD6-0E99-45BD-8BBC-F02135C3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694EA4-00D0-4CE3-A98F-A9AF388C7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F1E12-A41B-4799-97CC-917639614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8584B-6D39-48F4-AA67-9AC828CC2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3350F-6D92-4EEA-B28D-59F5F5F37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2A79-C539-4C18-923E-73F77B3CB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FF49A-6B30-4FC1-A3EA-BA2A8146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9C03D61-391C-4785-BA8E-57237541E50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FD6A89B-A8B6-4648-B285-7735C329761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3223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互联网行业安全生产规章制度培训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互联网行业安全生产规章制度培训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安全生产法律法规解读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安全隐患排查和整改措施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应急预案及演练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安全生产管理与监督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互联网行业安全生产规章制度培训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互联网行业概述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互联网行业是当今信息时代的重要产业，随着互联网的快速发展，安全生产规章制度培训显得尤为重要。在这个信息爆炸的时代，信息安全和生产安全成为行业的重要议题之一。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互联网行业安全生产现状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个人信息泄露、公司数据被盗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数据泄露风险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DDoS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、木马病毒等网络威胁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网络攻击威胁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相关法规不够完善，监管不力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网络安全法规缺失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员工对安全意识的培训不足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员工安全意识不强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互联网行业安全生产规章制度意义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建立数据保护制度，保障用户隐私安全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保护用户隐私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建立网络安全防护机制，防范网络攻击威胁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防范网络攻击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遵守相关法律法规，规范企业行为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加强员工安全意识教育，提高安全防范能力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安全生产培训计划是保障公司安全生产的关键环节。通过不同形式的培训、不同内容的讲解，提高员工对安全生产规章制度的认识和遵守意识。安排合适的培训时间，确保员工能够充分学习和理解安全生产知识，从而有效提升公司整体安全生产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详细列出培训内容和目标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培训内容明确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安排合适的时间进行培训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培训时间合理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针对不同员工采取不同的培训方式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培训形式灵活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安全生产法律法规解读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安全生产法律法规概述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安全生产法律法规是我国安全生产的重要法律依据，其中包括《安全生产法》等相关法规，旨在规范和保障各行业的安全生产工作。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安全生产法律法规要点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企业、个人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责任主体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安全管理、事故应急处置等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安监部门等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监管机构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安全生产法律法规实施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明确责任分工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制定安全管理制度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建立安全隐患排查机制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加强安全培训教育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积极参与安全生产培训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处罚措施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罚款、行政处罚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停产整顿、法律诉讼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建立安全生产责任制度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安全生产综述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提高安全生产水平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加强隐患排查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安全隐患排查和整改措施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安全隐患排查方法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在互联网行业中，安全隐患排查至关重要。通过定期巡查设备和软件漏洞，进行网络监控和数据分析，以及加强员工安全意识培训等方法，可以有效发现和解决潜在安全隐患。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安全隐患整改标准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负责具体整改工作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明确整改责任人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确保整改有序进行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制定整改时间表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针对性解决安全隐患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实施整改措施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及时跟进整改情况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监督整改进度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整改中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实施整改措施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定期检查整改情况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整改后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评估整改效果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完善整改报告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安全隐患整改流程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整改前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收集安全隐患情况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制定整改计划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https://d.book118.com/455332231013011130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互联网行业安全生产规章制度培训</vt:lpstr>
      <vt:lpstr>目录</vt:lpstr>
      <vt:lpstr>第1章 互联网行业安全生产规章制度培训</vt:lpstr>
      <vt:lpstr> </vt:lpstr>
      <vt:lpstr>互联网行业安全生产现状</vt:lpstr>
      <vt:lpstr>互联网行业安全生产规章制度意义</vt:lpstr>
      <vt:lpstr> </vt:lpstr>
      <vt:lpstr>安全生产培训计划</vt:lpstr>
      <vt:lpstr>第二章 安全生产法律法规解读</vt:lpstr>
      <vt:lpstr> </vt:lpstr>
      <vt:lpstr>安全生产法律法规要点</vt:lpstr>
      <vt:lpstr>安全生产法律法规实施</vt:lpstr>
      <vt:lpstr>安全生产法律责任</vt:lpstr>
      <vt:lpstr>安全生产综述</vt:lpstr>
      <vt:lpstr>第3章 安全隐患排查和整改措施</vt:lpstr>
      <vt:lpstr> </vt:lpstr>
      <vt:lpstr>安全隐患整改标准</vt:lpstr>
      <vt:lpstr>安全隐患整改流程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2024-09-29T14:38:58.646</cp:lastPrinted>
  <dcterms:created xsi:type="dcterms:W3CDTF">2024-09-29T06:38:58Z</dcterms:created>
  <dcterms:modified xsi:type="dcterms:W3CDTF">2024-09-29T06:39:00Z</dcterms:modified>
</cp:coreProperties>
</file>