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61542-23C1-4CE5-A238-94FC58096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9FD60-63E1-45B4-BAC8-5CA6A63BA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427D0-31DF-4415-A8D0-F8BB871DB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9CEB7-62FC-4E44-AFEA-746C46550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CC42C7-815A-46BB-ABEC-8B832BECA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C21BB7-EF0E-4C99-8377-992472458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D76DE6-1C2E-4416-A63D-63DB38BFA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85C92-ABD9-481B-88EA-77A7349D8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28273-82A0-4C1C-BAD9-45158722E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6F595-91AB-4DF9-8292-43F76B6D2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11AD7-E6FF-44D6-ACD2-91EEEAACE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3313324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唯品会商业环境分析报告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唯品会简介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唯品会市场环境分析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唯品会消费者行为分析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唯品会SWOT分析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唯品会未来发展战略建议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唯品会简介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成立时间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唯品会成立于2008年，是国内领先的在线折扣零售商之一。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创始人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唯品会的创始人是沈亚和洪晓波。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自成立以来，唯品会通过不断拓展商品种类、优化用户体验、强化供应链管理等方式，实现了快速成长。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唯品会主要经营服装、鞋帽、箱包、家居用品等各类商品的销售。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唯品会以折扣销售为核心特色，通过与品牌厂商合作，提供大量低价优质的商品。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特色产品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唯品会拥有完善的物流配送体系，为用户提供快速、便捷的配送服务。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公司业务与产品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唯品会市场环境分析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86" r="1508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527" r="1852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中国政府对电商行业采取了积极的政策支持，鼓励创新和市场发展，为唯品会提供了良好的政治环境。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政治环境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随着中国经济的持续增长，消费者购买力不断提升，为唯品会提供了广阔的市场空间。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中国社会的消费观念不断升级，对品质生活的追求增加，为唯品会的高端定位提供了社会基础。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互联网技术的快速发展，为唯品会的电商业务提供了强大的技术支持。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中国电商行业市场规模持续扩大，为唯品会提供了广阔的发展空间。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个性化、定制化、高品质成为电商行业的新趋势，与唯品会的定位相契合。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电商行业竞争激烈，价格战、促销战频发，对唯品会造成一定压力。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唯品会以品牌折扣销售为核心竞争力，在品牌合作、供应链管理等方面具有优势。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随着市场竞争的加剧，唯品会需要不断创新以保持竞争优势。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阿里巴巴、京东等大型电商平台是唯品会的主要竞争对手，它们在市场份额、品牌知名度等方面具有优势。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唯品会消费者行为分析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唯品会的主要消费者群体年龄在25-45岁之间，这部分人群有一定的购买力，且注重生活品质。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消费者年龄分布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女性消费者占据主导地位，占比约70%，男性消费者占比约30%。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消费者性别比例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唯品会的消费者主要分布在经济较为发达的城市，如北京、上海、广州等。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消费者地域分布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购买频率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大部分消费者的购买频率为每周1-2次，这部分人群以经常性购买为主，且对唯品会的忠诚度较高。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购买品类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服装、鞋包、家居用品等是唯品会的主要销售品类，消费者对这些品类有较高的购买意愿。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购买决策因素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价格、品牌、质量是消费者在购买时最为关注的三个因素，其中价格因素对消费者决策的影响较大。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消费者购买行为分析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https://d.book118.com/455333133243011103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2024-09-13T05:13:52.907</cp:lastPrinted>
  <dcterms:created xsi:type="dcterms:W3CDTF">2024-09-12T21:13:52Z</dcterms:created>
  <dcterms:modified xsi:type="dcterms:W3CDTF">2024-09-12T21:13:54Z</dcterms:modified>
</cp:coreProperties>
</file>