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B799C-12B8-4887-A17E-304D5D28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CAC5-9882-40BA-AE74-C076A7E38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B42D1-789E-4B6F-B861-CDB8372D7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34C64-70BE-49CF-80CB-3BA5DAFF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699D1-CF2E-4F8D-9044-ADFB6F18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37AE9-0B0C-45A2-90E1-D88400155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E6F82-D27D-45E2-A2E3-84EDD4850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BD018-649C-4C16-984A-F89E5C294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216CD-45F7-43B7-9921-CAD049C6E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BBE52-9F2C-4E93-8228-42A109F7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35862-DAAB-4CDB-B8AD-386450FD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33143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护理手写周记的定义和重要性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护理手写周记的写作技巧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护理手写周记的实践应用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护理手写周记的改进和提升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护理手写周记的定义和重要性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护理手写周记是一种护理记录方式，要求护理人员每周对患者的病情状况、自身认知情况进行了解，并记录在周记中。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护理手写周记不仅包括患者病情的观察和记录，还包括患者认知情况的了解和记录，是护理工作的重要组成部分。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通过护理手写周记，护理人员可以更加全面地了解患者的病情和认知情况，从而更好地制定护理计划，提高护理质量。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通过护理手写周记，患者可以得到更加全面、个性化的护理服务，有助于促进患者的康复。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提升护理人员专业水平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护理手写周记要求护理人员具备较高的专业水平和责任心，有助于提升护理人员的专业水平。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护理手写周记可以作为患者就医的重要资料，为患者提供更加全面的保障。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护理手写周记的写作技巧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包括患者姓名、年龄、性别、疾病类型等基本信息。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详细记录患者的病情变化、护理措施、治疗效果等。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对患者护理前后的情况进行比较，评估护理效果。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总结一周的护理经验，分析护理过程中的不足和优点，提出改进意见。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记录要点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使用医学术语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在描述病情、护理措施和治疗效果时，应使用医学术语，确保信息的准确性和专业性。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语言简练明了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避免使用过多的修饰语和形容词，保持语言简练明了，突出重点。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避免主观臆断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在记录过程中，应避免主观臆断和猜测，只记录客观事实。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周记的格式应统一，包括日期、患者信息、护理过程、护理效果评估和护理体会等部分。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统一格式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排版应清晰易读，字体大小适中，行间距适中，方便阅读和整理。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清晰易读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护理手写周记应妥善保存，并做好备份，以备日后查阅和总结。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保存备份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护理手写周记的实践应用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记录病人的基本信息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包括姓名、年龄、性别、病情等，有助于了解病人的基本情况，为后续护理提供参考。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记录病人的病情变化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包括体温、血压、呼吸等生理指标的变化，以及疼痛、不适等主观感受的变化，有助于及时发现病情变化，采取相应措施。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记录病人的心理状况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包括情绪、认知、行为等方面的变化，有助于了解病人的心理需求，提供针对性的心理护理。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记录病人情况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https://d.book118.com/455333143311011044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2024-09-07T09:14:33.835</cp:lastPrinted>
  <dcterms:created xsi:type="dcterms:W3CDTF">2024-09-07T01:14:33Z</dcterms:created>
  <dcterms:modified xsi:type="dcterms:W3CDTF">2024-09-07T01:14:36Z</dcterms:modified>
</cp:coreProperties>
</file>