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DELGJU+KJEPJK+ArialMT"/>
      <p:regular r:id="rId17"/>
    </p:embeddedFont>
    <p:embeddedFont>
      <p:font typeface="MDAQWN+MS-UIGothic"/>
      <p:regular r:id="rId18"/>
    </p:embeddedFont>
    <p:embeddedFont>
      <p:font typeface="WCRQRD+ANWJIR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3C67C-56B5-4992-9AF8-82C998DBA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6F84F-4DE2-48D9-9F2F-9F7071E6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E100B-E41A-4E54-93C3-9EFE21024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2C459-2C64-4AED-874B-D9F15FBBB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B713D7-50EA-4E39-8C27-2E0759C2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3F052-44CC-424A-AA0E-423176C12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4B082-6CAB-4162-A9A4-4EA9A7F7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79850-A5CA-4046-B438-53A8E72D5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7787C-A71D-4FDE-81F2-8E7837F0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CE1D4-C4FB-4FB6-BA84-0C920616C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94AC9-652D-4055-837B-6E2336F89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33300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DELGJU+KJEPJK+ArialMT"/>
                <a:cs typeface="DELGJU+KJEPJ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呼吸机基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知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DELGJU+KJEPJK+ArialMT"/>
                <a:cs typeface="DELGJU+KJEPJ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呼吸机使用操作流程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DELGJU+KJEPJK+ArialMT"/>
                <a:cs typeface="DELGJU+KJEPJ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呼吸机相关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理知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5140901" cy="13319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DELGJU+KJEPJK+ArialMT"/>
                <a:cs typeface="DELGJU+KJEPJ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呼吸机使用中的常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及解答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DELGJU+KJEPJK+ArialMT"/>
                <a:cs typeface="DELGJU+KJEPJ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呼吸机使用学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习护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BEA8"/>
                </a:solidFill>
                <a:latin typeface="MDAQWN+MS-UIGothic"/>
                <a:cs typeface="MDAQWN+MS-UIGothic"/>
              </a:rPr>
              <a:t>件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WCRQRD+ANWJIR+MicrosoftYaHei-Bold"/>
                <a:cs typeface="WCRQRD+ANWJI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MDAQWN+MS-UIGothic"/>
                <a:cs typeface="MDAQWN+MS-UIGothic"/>
              </a:rPr>
              <a:t>呼吸机基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FFFFFF"/>
                </a:solidFill>
                <a:latin typeface="MDAQWN+MS-UIGothic"/>
                <a:cs typeface="MDAQWN+MS-UIGothic"/>
              </a:rPr>
              <a:t>知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呼吸机的工作原理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呼吸机通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机械装置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生吸气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和呼气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，模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正常人的呼吸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律，帮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助患者完成呼吸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40379" y="3358252"/>
            <a:ext cx="69368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呼吸机的工作原理包括正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通气和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负压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通气两种方式，根据患者病情和</a:t>
            </a:r>
          </a:p>
          <a:p>
            <a:pPr marL="3809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合适的通气方式。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67177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呼吸机的工作原理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包括流量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两种方式，流量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是根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据患者呼吸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率和潮气量需求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是根据患者气道阻力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和肺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顺应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性需求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MDAQWN+MS-UIGothic"/>
                <a:cs typeface="MDAQW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呼吸机的种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和用途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呼吸机可以分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定容型、定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型、双相气道正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型等不同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型，不同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型的呼吸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机适用于不同的患者和疾病。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360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定容型呼吸机通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过调节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潮气量来控制呼吸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率，适用于需要固定通气量的情况；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型呼吸机通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过调节压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力来控制呼吸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率，适用于需要固定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力的情况；双相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气道正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型呼吸机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适用于需要更高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力和更低通气量的患者。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呼吸机使用注意事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WCRQRD+ANWJIR+MicrosoftYaHei-Bold"/>
                <a:cs typeface="WCRQRD+ANWJI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MDAQWN+MS-UIGothic"/>
                <a:cs typeface="MDAQWN+MS-UIGothic"/>
              </a:rPr>
              <a:t>呼吸机使用操作流程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开机与关机操作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MDAQWN+MS-UIGothic"/>
                <a:cs typeface="MDAQWN+MS-UIGothic"/>
              </a:rPr>
              <a:t>开机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MDAQWN+MS-UIGothic"/>
                <a:cs typeface="MDAQWN+MS-UIGothic"/>
              </a:rPr>
              <a:t>关机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参数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置与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MDAQWN+MS-UIGothic"/>
                <a:cs typeface="MDAQWN+MS-UIGothic"/>
              </a:rPr>
              <a:t>参数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1550">
                <a:solidFill>
                  <a:srgbClr val="00BEA8"/>
                </a:solidFill>
                <a:latin typeface="MDAQWN+MS-UIGothic"/>
                <a:cs typeface="MDAQWN+MS-UIGothic"/>
              </a:rPr>
              <a:t>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DAQWN+MS-UIGothic"/>
                <a:cs typeface="MDAQWN+MS-UIGothic"/>
              </a:rPr>
              <a:t>参数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FFFFFF"/>
                </a:solidFill>
                <a:latin typeface="MDAQWN+MS-UIGothic"/>
                <a:cs typeface="MDAQWN+MS-UIGothic"/>
              </a:rPr>
              <a:t>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根据患者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需要和反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，适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DAQWN+MS-UIGothic"/>
                <a:cs typeface="MDAQWN+MS-UIGothic"/>
              </a:rPr>
              <a:t>参数，确保患者舒适和安全。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常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故障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MDAQWN+MS-UIGothic"/>
                <a:cs typeface="MDAQWN+MS-UIGothic"/>
              </a:rPr>
              <a:t>故障</a:t>
            </a: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00BEA8"/>
                </a:solidFill>
                <a:latin typeface="MDAQWN+MS-UIGothic"/>
                <a:cs typeface="MDAQWN+MS-UIGothic"/>
              </a:rPr>
              <a:t>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MDAQWN+MS-UIGothic"/>
                <a:cs typeface="MDAQWN+MS-UIGothic"/>
              </a:rPr>
              <a:t>故障排除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日常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00BEA8"/>
                </a:solidFill>
                <a:latin typeface="MDAQWN+MS-UIGothic"/>
                <a:cs typeface="MDAQWN+MS-UIGothic"/>
              </a:rPr>
              <a:t>与保养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MDAQWN+MS-UIGothic"/>
                <a:cs typeface="MDAQWN+MS-UIGothic"/>
              </a:rPr>
              <a:t>清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MDAQWN+MS-UIGothic"/>
                <a:cs typeface="MDAQWN+MS-UIGothic"/>
              </a:rPr>
              <a:t>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WCRQRD+ANWJIR+MicrosoftYaHei-Bold"/>
                <a:cs typeface="WCRQRD+ANWJI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MDAQWN+MS-UIGothic"/>
                <a:cs typeface="MDAQWN+MS-UIGothic"/>
              </a:rPr>
              <a:t>呼吸机相关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FFFFFF"/>
                </a:solidFill>
                <a:latin typeface="MDAQWN+MS-UIGothic"/>
                <a:cs typeface="MDAQWN+MS-UIGothic"/>
              </a:rPr>
              <a:t>理知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https://d.book118.com/455333300233011113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DELGJU+KJEPJK+ArialMT</vt:lpstr>
      <vt:lpstr>Times New Roman</vt:lpstr>
      <vt:lpstr>MDAQWN+MS-UIGothic</vt:lpstr>
      <vt:lpstr>SimSun</vt:lpstr>
      <vt:lpstr>WCRQRD+ANWJIR+MicrosoftYaHei-Bold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2024-09-20T12:54:22.083</cp:lastPrinted>
  <dcterms:created xsi:type="dcterms:W3CDTF">2024-09-20T04:54:22Z</dcterms:created>
  <dcterms:modified xsi:type="dcterms:W3CDTF">2024-09-20T04:54:23Z</dcterms:modified>
</cp:coreProperties>
</file>