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93FD3-5F5D-467E-A589-5B9DAC6A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24D00-6CB2-4794-BF4D-FBD9305B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97BD9-1ED0-4D5F-8A4D-86F5B99C1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508B0-0F84-438C-B87B-9A0E5EB59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6A5B34-185A-4FFE-B7E2-A92A0D56A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7FBC0-D153-485E-BF24-5705D784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014D3-DB86-4385-AB3E-05DE088A8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31205-1BD5-4E0E-B71D-6EFAD316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0527F-46F9-4B08-AE48-DEE401280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BDA0D-F918-462F-AEAE-9C3670FE7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F6B69-C876-4EC2-9F70-95F372E15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341301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包装纸箱生产项目实施方案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包装纸箱市场需求分析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随着电商、物流等行业的快速发展，包装纸箱市场需求不断增长，市场规模持续扩大。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消费者对包装纸箱的质量、环保性、便捷性等方面的要求不断提高，对产品品质和个性化需求也有所增加。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当前包装纸箱市场竞争激烈，国内外众多企业参与其中，市场集中度逐渐提高。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本项目旨在建设一条高效、环保、智能化的包装纸箱生产线，提高产品质量和生产效率，满足市场需求。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本项目的实施将有助于提升企业在包装纸箱市场的竞争力，推动行业技术进步和产业升级，促进区域经济发展。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本实施方案依据国家相关法律法规、产业政策、市场需求以及企业自身实际情况编制。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本实施方案遵循科学性、可行性、创新性、可持续性等原则，确保项目建设的顺利进行和目标的实现。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实施方案编制依据和原则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根据环保要求，建设废气处理、废水处理、噪音控制等设施。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包括主体结构、地面、墙面、天花板等基础设施的建设，确保车间符合生产要求。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包括供电、供水、排水、通风、照明等系统的设计和安装，以及消防设施的配置。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生产车间及配套设施建设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根据生产需求和工艺要求，选择合适的纸箱生产设备，如瓦楞纸板生产线、印刷机、模切机、粘箱机等。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制定详细的设备采购计划，包括设备名称、规格型号、数量、预算等，并进行市场调研和供应商评估。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74" r="2087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确保设备按照要求进行安装和调试，保证设备的正常运行和生产效率。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设备选型与采购计划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根据产品要求和市场需求，选择合适的原纸、油墨、胶水等原材料。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建立稳定的原材料供应渠道，对供应商进行评估和选择，确保原材料的质量和稳定供应。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建立科学的库存管理制度，根据生产计划和市场需求，合理控制原材料和产成品的库存水平。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原材料供应及库存管理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生产工艺与流程设计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选择高质量的纸浆、废纸等原料，并进行破碎、筛选、清洗等预处理。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将处理后的原料通过制浆设备，加入适量的化学药品，进行搅拌、研磨，制成符合要求的纸浆。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将纸浆通过造纸机进行脱水、压榨、烘干等工序，形成连续的纸张。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根据客户需求，在纸张上进行印刷，包括图案、文字等。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将印刷好的纸张按照设计要求进行模切，得到纸箱的展开图。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使用环保胶水将纸箱的各部分粘合在一起，形成成品纸箱。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对成品纸箱进行质量检验，包括尺寸精度、外观、抗压强度等。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将合格的纸箱进行包装，以便运输和存储。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粘合工序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选用合适的胶水，控制涂胶量、粘合温度和压力，保证纸箱粘合牢固。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模切工序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控制模切的精度和速度，确保纸箱尺寸准确、无毛边。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确保印刷图案清晰、色彩鲜艳，符合客户要求。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制浆工序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控制纸浆的浓度、温度、搅拌速度等参数，确保纸浆质量稳定。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造纸工序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控制纸张的厚度、均匀度、水分含量等指标，保证纸张质量。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关键工序控制点设置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抗压强度检测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环保性能检测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产品质量检测方法及标准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检查纸箱表面是否平整、无污渍、无破损等缺陷。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使用专业的抗压试验机对纸箱进行抗压测试，确保其能承受一定的重量和压力而不变形或破裂。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使用测量工具对纸箱的长、宽、高进行测量，确保尺寸精度符合要求。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对纸箱的原材料和胶水进行环保性能检测，确保其符合国家相关环保标准。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对于生产过程中产生的废气，需安装高效除尘器和废气处理装置，确保废气排放符合国家标准。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废气治理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噪音控制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固废处置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建立废水处理系统，对生产废水进行集中收集、分类处理和回收利用，实现废水零排放。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选用低噪音设备，采取隔声、消声等降噪措施，确保厂界噪音达标。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对生产过程中产生的固体废弃物进行分类收集、无害化处理和资源化利用，减少对环境的影响。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选用安全性能高的生产设备，配备安全防护装置，确保设备运行安全。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制定安全操作规程，加强员工安全培训，提高员工安全意识，确保生产操作安全。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为员工配备符合国家标准的劳动防护用品，保障员工身心健康。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劳动保护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建立健全卫生管理制度，加强生产现场卫生管理，确保生产环境整洁卫生。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安全卫生防护措施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https://d.book118.com/455334130144011102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2024-09-11T11:05:24.856</cp:lastPrinted>
  <dcterms:created xsi:type="dcterms:W3CDTF">2024-09-11T03:05:24Z</dcterms:created>
  <dcterms:modified xsi:type="dcterms:W3CDTF">2024-09-11T03:05:27Z</dcterms:modified>
</cp:coreProperties>
</file>