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2" r:id="rId11"/>
  </p:sldIdLst>
  <p:sldSz cx="12192000" cy="6858000"/>
  <p:notesSz cx="6858000" cy="9144000"/>
  <p:custDataLst>
    <p:tags r:id="rId1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tags" Target="tags/tag1.xml" /><Relationship Id="rId13" Type="http://schemas.openxmlformats.org/officeDocument/2006/relationships/presProps" Target="presProps.xml" /><Relationship Id="rId14" Type="http://schemas.openxmlformats.org/officeDocument/2006/relationships/viewProps" Target="viewProps.xml" /><Relationship Id="rId15" Type="http://schemas.openxmlformats.org/officeDocument/2006/relationships/theme" Target="theme/theme1.xml" /><Relationship Id="rId16"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4793F24-02C2-4612-B8F1-11105A1B02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D94496-8B6C-4B40-B801-6FEC59B202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9897E17-F5FA-4A0F-9D82-95FD3BA2FA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91EFB56-DA95-49D1-9BB0-FEF66DE9A8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702420B-20F3-4B9B-AA4B-526C7F10AED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BCC1380-0D3F-411E-AE3A-8F31B00E79B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18D920E-4E31-44D6-91D7-33EED6B4D7D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6D7A7E-AC91-4F7C-8024-E6002C1E1E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90AB7C-AB4C-45A4-B785-DADC8D24DB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FD9440-1852-4CBB-8D91-5A409B234D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3736BF-1EB5-4164-9256-11CBC710D0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53401112430111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危险化学品安全检查制度</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危险化学品安全检查制度概述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危险化学品安全检查制度的主要内容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危险化学品安全检查制度的实施与监督</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危险化学品安全检查制度的风险与应对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随着工业化进程的加速，危险化学品的生产、使用、储存和运输规模不断扩大，安全风险也随之增加。</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为了保障人民群众的生命财产安全，国家制定了一系列危险化学品安全管理的法律法规和标准。</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19594" b="19594"/>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危险化学品是指具有易燃、易爆、有毒、有害等特性，会对人员、设施、环境造成伤害或损害的化学品。</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危险化学品安全检查制度旨在通过定期检查和监督，及时发现和处理危险化学品生产、使用、储存和运输过程中的安全隐患，降低安全事故发生的概率。</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该制度的实施有利于提高危险化学品企业的安全管理水平，增强从业人员的安全意识和操作技能，确保危险化学品的安全生产和合法经营。</a:t>
            </a:r>
          </a:p>
        </p:txBody>
      </p:sp>
      <p:pic>
        <p:nvPicPr>
          <p:cNvPr id="6" name="Picture 6"/>
          <p:cNvPicPr>
            <a:picLocks noChangeAspect="1"/>
          </p:cNvPicPr>
          <p:nvPr/>
        </p:nvPicPr>
        <p:blipFill>
          <a:blip r:embed="rId2"/>
          <a:srcRect t="14202" b="14202"/>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742" b="7742"/>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同时，危险化学品安全检查制度也是国家安全生产监管体系的重要组成部分，对于保障国家安全和社会稳定具有重要意义。</a:t>
            </a:r>
          </a:p>
        </p:txBody>
      </p:sp>
      <p:pic>
        <p:nvPicPr>
          <p:cNvPr id="10" name="Picture 10"/>
          <p:cNvPicPr>
            <a:picLocks noChangeAspect="1"/>
          </p:cNvPicPr>
          <p:nvPr/>
        </p:nvPicPr>
        <p:blipFill>
          <a:blip r:embed="rId4"/>
          <a:srcRect t="7848" b="784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危险化学品安全检查制度概述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危险化学品安全检查制度是指对涉及危险化学品的企业、单位和场所进行安全检查、评估和监督的一系列措施和规定。</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范围</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该制度适用于所有涉及危险化学品生产、储存、使用、经营和运输的企业、单位和场所，包括但不限于石油、化工、医药、农药、染料、炸药等企业。</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定义和范围</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保障人民生命财产安全</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危险化学品具有易燃、易爆、有毒、腐蚀等特性，一旦发生事故，后果不堪设想。通过安全检查制度，可以及时发现和消除事故隐患，保障人民生命财产安全。</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促进经济发展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危险化学品是工业生产和经济发展不可或缺的重要原料，通过安全检查制度，可以确保危险化学品的安全生产和经营，为经济发展提供保障。</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提高企业安全管理水平</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安全检查制度要求企业建立健全安全管理体系，提高安全管理水平，增强企业自我防范和应对事故的能力。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制度的重要性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https://d.book118.com/455340111243011123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39</Paragraphs>
  <Slides>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9</vt:i4>
      </vt:variant>
    </vt:vector>
  </HeadingPairs>
  <TitlesOfParts>
    <vt:vector baseType="lpstr" size="1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2024-09-27T15:47:51.622</cp:lastPrinted>
  <dcterms:created xsi:type="dcterms:W3CDTF">2024-09-27T07:47:51Z</dcterms:created>
  <dcterms:modified xsi:type="dcterms:W3CDTF">2024-09-27T07:47:53Z</dcterms:modified>
</cp:coreProperties>
</file>