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401D1-20AD-4C2E-831B-C7CD2A681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2283C-2BBE-4299-8D26-B6843505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86BBD-B7E1-4E81-B7ED-CD2978967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58C45-6C6F-4EE1-B80B-4F679A155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E16C19-9675-4C56-B4F1-70DCEB4BC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8A7E2-7F3E-4D95-8DFA-264C29EAD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82B35-98E2-41CC-AAFA-9A53990A1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30811-C0F1-4B98-9BB3-6379AB1F6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CD5A9-359C-4A84-8980-D4C43C74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10F53-6D1A-4EB7-B50C-41B92E7DA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11DC0-497F-4F29-9509-186007E80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401342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改革发展中的教育课件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国内外教育改革现状分析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关键领域和重点问题探讨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创新驱动发展战略下教育变革方向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政策支持与保障措施研究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教育改革背景与意义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创新型人才培养需求迫切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创新型人才培养成为国家发展战略的核心，教育改革需要更加注重学生创新能力和实践能力的培养。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全球化与信息化推动教育改革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全球化进程加速，信息技术迅猛发展，对教育领域提出更高要求，推动教育改革不断深化。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教育公平与质量成为关注焦点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随着社会发展，教育公平和质量问题日益凸显，成为教育改革的重要议题。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时代背景及发展趋势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建立与经济社会发展相适应的现代教育体系，满足人民群众多样化、高质量的教育需求。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构建现代教育体系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保障每个孩子都能享有公平而有质量的教育，消除区域、城乡、校际教育差距。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推进教育公平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全面提升教育教学质量，注重学生全面发展，培养德智体美劳全面发展的社会主义建设者和接班人。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加强教育与经济社会的紧密联系，提高教育服务经济社会发展的能力和水平。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增强教育服务经济社会发展能力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改革意义及价值体现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促进人的全面发展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教育改革旨在培养具有创新精神和实践能力的新型人才，促进人的全面发展。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教育改革通过提高国民素质、培养创新人才、推动科技进步等方式，为社会发展提供有力支撑。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增强国家竞争力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教育改革有助于提升国家整体教育水平，增强国家在国际竞争中的实力和影响力。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实现教育现代化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教育改革是教育现代化的必由之路，通过改革可以推动教育理念、制度、内容、方法等方面的现代化进程。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国内外教育改革现状分析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素质教育推进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高等教育大众化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职业教育与产教融合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国内教育改革主要举措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强调学生综合素质培养，改革考试评价制度，减轻学生课业负担。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加强职业教育体系建设，推动产教融合、校企合作，培养高素质技术技能人才。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扩大高等教育规模，提高高等教育入学率，促进教育公平。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利用现代信息技术手段，推动教育数字化转型，提高教育质量和效率。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强调以学生为中心，注重学生个性化发展和实践能力培养。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学生中心的教育理念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建立多元化的教育评价体系，注重过程性评价和表现性评价，促进学生全面发展。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多元化的教育评价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重视教师专业发展，加强教育科研和教师培训，提高教师教育教学能力。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教师专业发展与教育科研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加强家校合作，鼓励社会参与教育，形成教育合力。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家校合作与社会参与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国外教育改革经验借鉴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国内外教育改革都强调学生中心、素质教育、教育公平等方向，但具体措施和重点有所不同。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教育改革方向的比较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教育评价体系的差异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教师专业发展的重视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家校合作与社会参与的共识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国内教育评价体系正在逐步完善，但仍需借鉴国外多元化评价体系的经验。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国内外都重视教师专业发展，但国内需要进一步加强教师培训和科研支持。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加强家校合作和社会参与是国内外教育改革的共识，需要进一步加强实践和探索。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对比分析与启示意义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关键领域和重点问题探讨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基础教育均衡发展问题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教育资源分配不均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基础教育资源在城乡、区域之间存在较大差异，优质教育资源相对集中。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办学条件参差不齐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一些学校特别是农村和边远地区学校办学条件较差，教学设施不完善。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教师队伍结构不合理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部分地区教师数量不足、素质不高，影响教育教学质量和水平。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优化课程设置和教学方式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更新教学内容，采用多样化的教学方法和手段，提高教学效果。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加强师资队伍建设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引进高水平教师，完善教师评价和激励机制，提升教师教学能力和水平。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加强学科建设和科研投入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提高学科竞争力和科研水平，培养创新型人才。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73" r="187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高等教育质量提升途径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学校与企业深度合作，共同制定人才培养方案和教学计划。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校企合作育人模式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工学结合教学模式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实习实训基地建设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将理论教学与实践教学相结合，提高学生的职业技能和素养。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加强实习实训基地建设，为学生提供更多的实践机会和就业渠道。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职业教育产教融合模式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完善政策法规体系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制定相关政策和法规，为终身学习提供法律保障和政策支持。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拓展学习资源和渠道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开发多样化的学习资源和渠道，满足不同群体的学习需求。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建立学分银行制度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推行学分银行制度，实现学习成果的认证、积累和转换。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加强宣传推广力度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提高公众对终身学习的认识和参与度，营造良好的学习氛围。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终身学习体系构建策略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https://d.book118.com/455340134241011112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2024-09-19T05:25:12.094</cp:lastPrinted>
  <dcterms:created xsi:type="dcterms:W3CDTF">2024-09-18T21:25:12Z</dcterms:created>
  <dcterms:modified xsi:type="dcterms:W3CDTF">2024-09-18T21:25:14Z</dcterms:modified>
</cp:coreProperties>
</file>