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1F426-4055-4115-8994-4EDF95622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08B82-5BBC-4F93-9911-409F36E1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6D81C-1437-4634-8009-EC435E3EB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677DB-18D1-4EA7-9AED-CA40AFA6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8256C-CC51-4F72-804C-5B51A01E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515D6-A968-4AB8-9CD9-CEFB4F009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E8645-14F6-4327-BC14-8FB2EA43B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D6E11-A820-4BF6-87AF-509AD463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3E598-CDA5-4B84-A2BB-8E797E6A0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27BA3-439F-4FDB-BB21-56A1A8FF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2B6A0-D26C-41D0-91F3-8C2870E9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40220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项目运营管理中的项目管理工具和软件应用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软件应用在项目运营管理中的价值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项目管理工具与软件应用实践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项目管理工具与软件应用挑战与对策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应对复杂项目环境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22" r="9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23" b="362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通过引入项目管理工具和软件，提高项目管理的效率和准确性，减少人工错误和延误。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利用项目管理工具促进团队成员之间的沟通和协作，确保项目信息的及时共享和更新。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针对大型、复杂的项目，使用专业的项目管理软件来应对多变的项目环境和需求。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项目管理工具介绍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软件应用案例分析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概述当前市场上流行的项目管理工具及其功能特点。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分析具体项目中项目管理软件的应用情况，包括选型、实施、效果评估等方面。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展望项目管理工具和软件的未来发展趋势，以及对企业和项目管理的影响。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探讨在使用项目管理工具和软件过程中可能遇到的挑战，以及相应的解决方案。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根据使用目的和范围，项目管理工具可分为计划工具、进度管理工具、成本管理工具、质量管理工具、风险管理工具等。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项目管理工具是指用于协助项目团队进行计划、组织、指挥、协调和控制项目资源的一系列方法、技术和软件应用。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项目管理工具能够帮助项目团队高效地进行任务分配、进度跟踪和资源协调，从而提高工作效率。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项目管理工具提供了团队协作的平台，方便团队成员之间的沟通和协作，确保项目顺利进行。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通过项目管理工具对项目进行全面监控和调整，有助于确保项目按照预定计划进行并实现项目目标。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工具在项目运营管理中的重要性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Project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Asana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Trello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JIRA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常用项目管理工具介绍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Asana是一款团队协作和任务管理工具，支持创建任务清单、分配任务给团队成员、设置任务优先级和截止日期等。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Microsoft Project是一款功能强大的项目管理软件，可用于制定项目计划、分配资源、跟踪进度和生成报告等。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JIRA是一款专业的项目管理软件，适用于软件开发团队，提供问题跟踪、敏捷开发支持和自定义工作流程等功能。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Trello是一款灵活的项目管理工具，采用看板方式展示项目任务和进度，支持团队成员之间的实时沟通和协作。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软件应用在项目运营管理中的价值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软件应用可以帮助团队合理规划项目时间，制定详细的时间表，确保项目按时完成。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资源有效利用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项目管理工具能够协助管理者合理分配人力、物力和财力资源，避免资源浪费，提高资源利用效率。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通过项目管理软件，可以自动化分配、跟踪和监控任务，减少人工操作，提高工作效率。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提高项目执行效率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项目管理软件提供实时信息共享平台，确保团队成员能够及时获取项目最新信息，促进团队协作。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实时信息共享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通过在线协作工具，团队成员可以远程协作，共同编辑文档、讨论问题和分享想法，提高团队沟通效率。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在线协作工具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1" r="161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软件应用支持任务分配和跟踪功能，管理者可以将任务分配给合适的团队成员，并实时跟踪任务进度，确保项目顺利进行。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任务分配与跟踪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实现项目数据可视化与监控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数据可视化展示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项目管理工具能够将项目数据以图表、仪表盘等形式进行可视化展示，帮助管理者直观了解项目进展情况。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软件应用支持实时监控项目数据，当数据出现异常或偏离计划时，能够及时发出预警，提醒管理者采取相应措施。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通过对历史项目数据的分析，可以总结经验教训，为未来的项目提供有价值的参考和借鉴。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https://d.book118.com/455340220332011120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2024-09-23T16:31:21.475</cp:lastPrinted>
  <dcterms:created xsi:type="dcterms:W3CDTF">2024-09-23T08:31:21Z</dcterms:created>
  <dcterms:modified xsi:type="dcterms:W3CDTF">2024-09-23T08:31:23Z</dcterms:modified>
</cp:coreProperties>
</file>