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21E1-BFDC-494C-A228-A3400F8DE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370C0-CACA-4E9E-B0CA-2F8C8A94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6A046-0603-4C61-9CE8-7B02B30E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4CA58-487C-4AE9-9473-A4EA9B2C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A18B9-BCB9-40AA-ACD0-2F030B51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15D76-54BE-4ED2-8DBF-E8124B33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35E7E-C6FF-4A7C-8282-488A1FAC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DFE3-0C86-442C-8ED0-9F9DA1242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752AF-90BF-4182-B3EE-C1FCD0AFA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57A4B-A3DC-48CF-84C1-3CC1331F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03413-D034-4FF5-9B53-3233B6D88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40304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酒店仓库管理中的材料类别和归类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材料类别概述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材料归类方法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材料存储与保管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材料领用与发放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盘点与报废处理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提高酒店运营效率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9" r="8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342" r="934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通过合理的材料分类和归类，可以快速准确地找到所需物品，减少员工寻找物品的时间，提高工作效率。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有效的仓库管理可以确保库存量的合理性，避免过多或过少的库存，从而控制酒店的运营成本。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酒店仓库中存放的物品直接关系到酒店的服务质量，通过科学的分类和归类可以确保物品的及时供应和更换，保证酒店的服务品质。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确保物品安全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仓库管理涉及到物品的存储、保管和防盗等问题，通过严格的仓库管理制度和措施可以确保物品的安全。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提高库存周转率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通过对仓库中物品的合理分类和摆放，可以方便地进行库存盘点和补货，提高库存周转率，减少资金占用。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促进酒店运营顺畅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酒店仓库是酒店运营的后勤保障部门，通过良好的仓库管理可以确保酒店各部门所需物品的及时供应，保证酒店运营的顺畅进行。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材料类别概述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包括文具、打印纸、笔、文件夹等日常办公所需物品。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餐具与厨具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玻璃器皿与陶瓷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用于餐厅和厨房的各类餐具和厨具，如盘子、碗、筷子、刀具等。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酒店餐厅和客房常用的玻璃器皿和陶瓷制品，如酒杯、水杯、花瓶等。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常规材料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81" r="598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客房用品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牙刷、牙膏、洗发水、沐浴露等客人洗漱所需的消耗品。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餐厅用品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纸巾、湿巾、一次性餐具等供客人使用的物品。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清洁用品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一次性手套、垃圾袋、清洁布等清洁过程中使用的物品。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用于清洁地板、玻璃、卫生间等不同区域的专用清洁剂。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17" b="2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用于清洗餐具、厨具和布草的洗涤剂。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用于消毒客房、餐厅和其他公共区域的消毒剂。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清洁剂与化学品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床上用品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床单、被套、枕套等用于客房床铺的布草。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制服与工装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酒店员工穿着的制服和工装，包括前台、餐厅、客房服务等不同部门的服装。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浴巾、面巾、地巾等供客人使用的毛巾制品。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布草与制服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材料归类方法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餐饮类材料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包括食材、调料、酒水等。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包括床品、洗漱用品、房间装饰等。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包括清洁剂、清洁工具等。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包括文具、打印耗材、办公设备等。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按用途归类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一次性用品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如牙刷、牙膏、拖鞋等。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如易燃易爆品、化学品等。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易耗品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如清洁剂、餐巾纸、打印纸等。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如电器、家具、装饰物等。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按性质归类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本地供应商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外地供应商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国际供应商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特定供应商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按供应商归类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提供本地采购的材料，如食材、办公用品等。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提供外地采购的材料，如特色食材、装饰品等。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提供定制或特殊需求的材料，如定制床品、特殊装饰物等。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提供进口材料，如高端酒水、进口食材等。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材料存储与保管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https://d.book118.com/455340304200011102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2024-09-11T11:41:14.874</cp:lastPrinted>
  <dcterms:created xsi:type="dcterms:W3CDTF">2024-09-11T03:41:14Z</dcterms:created>
  <dcterms:modified xsi:type="dcterms:W3CDTF">2024-09-11T03:41:17Z</dcterms:modified>
</cp:coreProperties>
</file>