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F4E4A-2806-478B-AF49-88CD334FB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48F9A-F4D6-4200-95FA-0B4C036D5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CA350-EC39-4DD1-ABB2-0B7030ECF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07E4B-8DDB-4138-9CF7-3C4E21E3E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5246CF-72E2-4A83-ADDA-5E82551C2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BB4FDF-BDF5-4F57-B33D-C56D44FAE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59439D-1591-462C-AD89-06807F8CB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AFB1D-6319-4F86-9EAC-7F8A81E5F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98959-7BAA-4CDD-BC42-A9B0B2AA0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EB8A3-ECA7-4389-B6E8-2A9384AD9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26EB8-2FCB-48C1-ACA9-6ED8D7414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3413110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心理健康教育与班级管理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心理健康教育在班级管理中的应用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心理健康教育对班级管理的影响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班级管理中的心理健康教育策略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心理健康教育与班级管理的未来发展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心理健康是指个体在心理、情感和行为上都能保持良好的状态，能够适应环境、应对压力，并充分发挥自身潜能。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心理健康对于个体的成长和发展至关重要，它影响个体的认知、情感、行为和社会适应等方面。保持良好的心理健康有助于提高生活质量、工作绩效和人际关系。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438" r="19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心理健康教育旨在提高个体的心理素质和心理健康水平，帮助个体树立正确的价值观、人生观和世界观，增强自我认知、情绪调节、压力应对等方面的能力。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心理健康教育应遵循个性化、全面性、发展性、预防性等原则，关注个体差异，注重全面培养心理素质，促进个体健康发展。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心理健康教育的目标与原则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起始阶段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心理健康教育起源于西方国家，最早可追溯到20世纪初的美国和欧洲。这一阶段主要关注心理疾病的预防和治疗。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随着心理学和教育学的不断发展，心理健康教育逐渐受到重视，并开始在中小学和大学中开展。这一阶段注重心理素质的培养和心理健康的促进。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普及阶段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进入21世纪，心理健康教育在全球范围内得到广泛关注和普及。各国政府、教育机构和社区纷纷开展心理健康教育，将其纳入学校课程，并加强师资培训和资源建设。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心理健康教育的发展历程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心理健康教育在班级管理中的应用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569" b="45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班级心理环境的营造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建立和谐师生关系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教师应尊重、理解学生，与学生建立良好的互动关系，为班级营造一个温馨、和谐的心理氛围。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关注学生情感需求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教师需关注学生的情感变化，及时发现并解决学生在学习和生活中遇到的问题，增强学生的归属感和安全感。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创设积极班级文化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通过开展各种班级活动，引导学生树立正确的价值观和人生观，形成积极向上的班级文化。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教师需具备基本的心理知识和技能，能够及时发现学生的心理问题，如情绪困扰、学习困难等。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识别学生心理问题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提供个性化辅导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建立心理辅导档案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针对不同学生的心理需求，提供个性化的心理辅导，帮助学生解决心理困扰，促进个性发展。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对学生的心理辅导过程进行记录和管理，以便跟踪学生的心理状况，及时调整辅导策略。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学生个体心理辅导的开展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根据学生的年龄特点和心理需求，设计多样化的心理活动，如团队建设、心理健康讲座等。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167" r="16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设计心理活动方案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确保心理活动的顺利进行，引导学生积极参与，让学生在活动中体验、感悟和成长。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组织心理活动实施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对心理活动的实施效果进行评估和总结，不断优化活动方案，提高班级管理的效果和水平。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评估心理活动效果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班级心理活动的组织与实施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心理健康教育对班级管理的影响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心理健康教育鼓励学生表达自己的情感和想法，有助于师生之间的沟通，加深相互理解，形成和谐的师生关系。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促进师生交流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心理健康教育注重团队活动和集体合作，有助于培养学生的集体荣誉感和归属感，提高班级凝聚力。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增强集体意识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通过心理健康教育，班级成员能够更好地理解和关心彼此，形成互相支持、共同成长的氛围。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共同成长氛围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提高班级凝聚力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https://d.book118.com/455341311002011121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2024-09-23T18:21:39.976</cp:lastPrinted>
  <dcterms:created xsi:type="dcterms:W3CDTF">2024-09-23T10:21:39Z</dcterms:created>
  <dcterms:modified xsi:type="dcterms:W3CDTF">2024-09-23T10:21:42Z</dcterms:modified>
</cp:coreProperties>
</file>