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88417-55DE-4E65-AA7E-45B370DDD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56CC6-F3A6-46ED-A9E2-81242090C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6B943-249C-4371-8E56-153FB8966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AE67B-79E7-42CF-AE33-4CBA39F06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3A6CC-8D3B-4135-BA2C-E244B999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52351D-3C99-45E5-A97B-961D2BAA1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4B5201-F0F2-482F-9E32-656354405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FE0E2-986F-4F74-B84E-B568B7E6C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0F232-0734-442A-A337-FEBE107FC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7C655-32FA-4A91-937F-44AB8BED0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7FA75-C466-42F5-91BF-D2E01F5ED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43210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80培训如何提升员工的团队合作能力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团队合作能力的重要性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评估员工团队合作能力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持续改进与跟踪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营造积极的团队氛围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团队合作能力的重要性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通过明确的分工，使每个员工都能发挥自己的专长，从而提高整体工作效率。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减少浪费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团队合作能够避免重复劳动和资源浪费，实现资源的优化配置。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团队成员之间相互协作，能够快速响应客户需求和市场变化。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团队合作促进了信息共享，有助于员工之间更好地了解彼此的工作进展和成果。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02" r="2180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通过沟通，员工可以更好地理解公司的战略目标和团队的任务，从而提高执行力。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团队合作有助于员工之间共同解决问题，形成互帮互助的良好氛围。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加强内部沟通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团队合作鼓励员工提出自己的想法和建议，从而激发团队的创造力和创新能力。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团队合作能够汇聚不同背景和专长的员工的智慧，形成多元化的思维方式和解决方案。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汇聚智慧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786" b="578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团队合作有助于推动公司的变革和发展，适应不断变化的市场环境。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推动变革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促进团队创新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评估员工团队合作能力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设定评估标准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明确评估目标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确定评估员工团队合作能力的具体目标，如沟通、协作、解决问题等。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制定评估指标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根据目标制定相应的评估指标，如沟通频率、协作态度、解决方案质量等。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确定评估等级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设定评估等级，如优秀、良好、一般、待提高等，以便对员工团队合作能力进行量化评价。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观察员工协作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注意员工在团队项目中的参与程度、任务分配是否合理，以及是否能够积极协助他人。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评估员工解决问题的能力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观察员工在面对问题和挑战时的态度和方法，是否能够提出建设性的解决方案并积极参与解决过程。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关注员工沟通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观察员工在团队中的沟通方式、频率和效果，注意是否有有效的信息共享和反馈。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观察员工表现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760" r="2076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收集上级对员工团队合作能力的评价，关注优点和不足，以便提供有针对性的建议。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上级反馈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获取同事对员工团队合作能力的看法，从多角度了解员工的合作表现。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同事反馈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如果员工有下属，也可以收集下属的意见，以更全面地评估员工的团队合作能力。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下属反馈（如适用）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鼓励员工进行自我评估，让员工反思自己在团队合作中的表现，并提出改进建议。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收集反馈意见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教授员工如何准确、简洁地传达自己的想法，避免沟通中的误解。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培养员工积极倾听他人意见的习惯，理解并尊重他人的观点。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反馈与回应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指导员工如何给予和接受反馈，以及如何对他人的意见做出恰当的回应。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125" r="20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沟通技巧培训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通过有趣的团队建设游戏，增强员工间的互动与信任，提高团队协作能力。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团队建设游戏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安排需要团队协作才能完成的任务或项目，让员工在实践中学会合作与协调。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鼓励员工分享游戏中的体验和学习到的团队合作技巧，促进团队成员间的互相学习和进步。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分享与反思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团队协作游戏与活动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https://d.book118.com/455343210133011122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2024-09-25T21:05:12.198</cp:lastPrinted>
  <dcterms:created xsi:type="dcterms:W3CDTF">2024-09-25T13:05:12Z</dcterms:created>
  <dcterms:modified xsi:type="dcterms:W3CDTF">2024-09-25T13:05:14Z</dcterms:modified>
</cp:coreProperties>
</file>