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0C59D-31EE-4EA1-8391-FBA8C397A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C9F57-ED21-4E96-A119-1E703A445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DBC09-F31B-48F6-9929-1ACF649B8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6E112-9F6A-47BB-8CD2-844818C71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FB47C0-FA64-44D1-85C9-6B0493432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F668B0-9033-4B9C-A401-156A6E0DA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549408-222E-4842-8C3F-A2DBF93A5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20FC4-9E12-44C3-BB02-E4E69CE0B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F13DD-8783-4FC4-B839-93068F80A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6FAB0-375D-465D-BAA3-AB53730CC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105ED-33ED-4B32-B03B-509C05F93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0014510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路由交换技术之数据的交换方式课件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数据交换技术概述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电路交换技术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报文交换技术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分组交换技术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路由交换技术的新发展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数据交换技术概述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数据交换是指在不同系统或设备之间传输数据的过程，目的是实现数据共享、协同工作和信息交流。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随着信息技术的发展，数据交换已成为不同系统、应用和网络之间进行信息交互的必要手段，对于促进信息流通、提高工作效率和推动业务发展具有重要意义。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数据交换的定义与重要性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最初的数据交换方式是手动交换，通过纸质文档或人工操作实现数据的传输。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随着计算机技术的发展，数据开始通过电子方式进行交换，如使用邮件、FTP等方式进行传输。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电子化阶段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互联网的普及使得数据交换更加便捷和高效，出现了许多数据交换标准和协议，如XML、JSON等。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网络化阶段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云计算和大数据技术的出现，使得数据交换更加灵活、高效和安全，同时也带来了许多新的挑战和问题。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云计算与大数据阶段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数据交换技术的发展历程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按传输方式分类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可以分为同步数据交换和异步数据交换。同步数据交换是指发送方和接收方实时进行数据传输，而异步数据交换则是指发送方发送数据后，接收方在合适的时间再接收数据。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按传输协议分类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可以分为基于TCP/IP协议的数据交换和基于Web服务的数据交换。基于TCP/IP协议的数据交换是指使用TCP/IP协议进行数据的传输，而基于Web服务的数据交换则是指使用Web服务技术进行数据的传输。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数据交换技术的分类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电路交换技术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https://d.book118.com/456000145104010035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2024-09-05T04:42:10.920</cp:lastPrinted>
  <dcterms:created xsi:type="dcterms:W3CDTF">2024-09-04T20:42:10Z</dcterms:created>
  <dcterms:modified xsi:type="dcterms:W3CDTF">2024-09-04T20:42:12Z</dcterms:modified>
</cp:coreProperties>
</file>