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00E5B-5806-4294-A777-AEB62B939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40057-74D2-49C4-8DE2-0A5076068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8253D-1728-4EB3-8EF7-6CF921B6C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55EF8-E9D9-45F0-80CF-4248F32B2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7CC969-C148-4E6C-95C8-9FD1FFD7E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8A699B-0232-4336-A86A-FC1A88B65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310F4B-3A0D-42AF-8802-41534AE74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D8357-5686-444F-B339-05D833926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500B2-3DE3-4777-A352-39B33EBC5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41A3A-D8D0-41D8-B9E3-6774B2CF2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25DF0-9EFC-4163-86CD-E3467AD1E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0015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护理质量安全与风险管理的安全用药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护理用药现状及问题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安全用药原则与规范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护理用药风险评估与防范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患者教育与沟通在安全用药中的作用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护理人员素质提升与团队建设在安全用药中的意义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持续改进策略在保障护理用药安全中的应用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护理用药现状及问题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部分护士在用药过程中存在不规范行为，如未按照医嘱准确用药、用药时间不准确等。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护理用药不规范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用药知识缺乏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药品存储、配送、使用等环节存在管理漏洞，如药品过期、药品混淆等。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部分护士对药品知识掌握不足，无法准确判断药品的适应症、禁忌症及不良反应等。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护理用药现状分析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由于护士对药品知识掌握不足或工作疏忽等原因，导致用药错误，如剂量错误、用药途径错误等。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8871766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用药错误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部分患者在用药后出现不良反应，如过敏反应、毒性反应等，需要护士及时发现并处理。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药品不良反应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部分患者不遵医嘱用药，如自行增减剂量、停药等，影响治疗效果。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用药依从性差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用药错误或药品不良反应可能对患者造成身体伤害甚至危及生命。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用药不规范或管理不完善可能影响医疗质量，降低患者满意度。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用药问题可能导致医疗纠纷或投诉，损害医院声誉。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医院声誉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用药错误或药品浪费可能造成医疗资源的浪费和医院的经济损失。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安全用药原则与规范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医生开具医嘱时，必须确保药物名称、剂量、给药途径、频次等信息的准确无误。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583" b="2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医嘱准确性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药师在调配药品前应对处方进行审核，确认处方的合法性和合理性。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患者有权了解自己的用药情况，包括药品名称、作用、副作用等，医护人员应做好用药指导。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患者知情权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遵循医嘱和处方要求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259" b="92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00" b="24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严格执行查对制度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药品查对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药师在调配药品时应仔细核对药品名称、规格、数量、有效期等信息，确保药品准确无误。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患者身份查对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在给药前，医护人员应核对患者姓名、床号、住院号等信息，确保用药对象正确。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给药时间查对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医护人员应按时给药，并核对医嘱要求的给药时间和频次。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对于需要使用器械给药的情况，医护人员应熟悉器械的使用方法，确保操作正确无误。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医护人员应掌握药品的正确使用方法，包括给药途径、剂量、频次等，确保用药安全有效。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药品保存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药品应按要求保存，避免潮湿、高温、光照等不良条件影响药品质量。过期或变质的药品应及时处理。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292" r="18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92" r="14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正确使用药品和器械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护理用药风险评估与防范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患者用药情况评估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了解患者的病情、用药史、过敏史等信息，评估患者用药的合理性和安全性。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不良事件监测与报告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建立不良事件监测机制，对用药过程中出现的问题进行及时报告和分析，以便采取相应措施。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药物使用流程评估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对药物的采购、储存、配药、给药等流程进行全面评估，识别潜在风险点。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高风险药物监测与报告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对高风险药物的使用情况进行定期监测和报告，及时发现和处理潜在问题。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高风险药物清单制定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根据药物的性质、作用机制、副作用等因素，制定高风险药物清单，以便重点管理和监控。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高风险药物使用规范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建立高风险药物使用规范和操作流程，确保医护人员正确、安全地使用这些药物。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高风险药物识别与处理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https://d.book118.com/456000155021010042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2024-09-09T08:36:59.673</cp:lastPrinted>
  <dcterms:created xsi:type="dcterms:W3CDTF">2024-09-09T00:36:59Z</dcterms:created>
  <dcterms:modified xsi:type="dcterms:W3CDTF">2024-09-09T00:37:01Z</dcterms:modified>
</cp:coreProperties>
</file>