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3443A-A97C-409B-AFD0-D9BA97883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97F79-E536-407B-8D81-DD6663CD1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D09A5-B82C-4507-BF7D-27D9678BC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A5CC4-A6C8-4A9E-A190-E39C5574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FB48E-6B53-4C09-9B4F-C72CA25CF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C6BDE-3052-4B26-A835-82E522F83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E1497-E39B-4FCA-8C96-A5A7CF8B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88FC2-9D79-44A9-81AF-4D2289656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4231E-9CF3-4C50-B3C7-7AEB9F528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12E12-3FBE-4538-85D8-640D37AF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3A62-00EC-4EF0-99F2-A5A82C40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2013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保健和营养体重管理\n## 1.孕期保健的重要性及基本原则\n### 1.1孕期保健对母婴健康的影响\n### 1.2孕期保健的基本原则和方法\n### 1.3孕期保健的误区与常见问题\n## 2.孕期营养需求与饮食指导\n### 2.1孕期各阶段的营养需求\n### 2.2孕期健康饮食的建议与指导\n### 2.3孕期营养补充品的合理使用\n## 3.孕期体重管理的重要性及方法\n### 3.1孕期体重管理对母婴健康的影响\n### 3.2孕期体重管理的方法与技巧\n### 3.3孕期体重异常的预防和处理\n## 4.孕期运动与心理健康\n### 4.1孕期运动的益处与注意事项\n### 4.2孕期心理健康的维护与调整\n### 4.3孕期心理问题的预防与干预\n## 5.孕期保健与营养体重管理的实践案例\n### 5.1孕期保健与营养体重管理的成功案例\n### 5.2孕期保健与营养体重管理的失败案例\n### 5.3案例分析与实践建议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孕期保健和营养体重管理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孕期保健的重要性及基本原则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5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5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预防孕期并发症，如妊娠高血压、糖尿病等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保障孕妇营养均衡，促进胎儿健康成长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降低孕妇心理压力，提高睡眠质量</a:t>
                </a:r>
                <a:endParaRPr/>
              </a:p>
            </p:txBody>
          </p:sp>
          <p:sp>
            <p:nvSpPr>
              <p:cNvPr id="1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孕期保健对孕妇健康的影响</a:t>
                </a:r>
                <a:endParaRPr/>
              </a:p>
            </p:txBody>
          </p:sp>
        </p:grpSp>
        <p:grpSp>
          <p:nvGrpSpPr>
            <p:cNvPr id="16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保障胎儿营养供应，预防出生缺陷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促使胎儿正常发育，提高新生儿生存率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减少胎儿应激反应，降低新生儿疾病发生率</a:t>
                </a:r>
                <a:endParaRPr/>
              </a:p>
            </p:txBody>
          </p:sp>
          <p:sp>
            <p:nvSpPr>
              <p:cNvPr id="16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孕期保健对胎儿健康的影响</a:t>
                </a:r>
                <a:endParaRPr/>
              </a:p>
            </p:txBody>
          </p:sp>
          <p:sp>
            <p:nvSpPr>
              <p:cNvPr id="16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6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培养良好的生活习惯，为产后康复奠定基础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提高母婴免疫力，降低慢性病发病风险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促进母婴心理健康，预防心理问题的发展</a:t>
                </a:r>
                <a:endParaRPr/>
              </a:p>
            </p:txBody>
          </p:sp>
          <p:sp>
            <p:nvSpPr>
              <p:cNvPr id="16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孕期保健对母婴长期健康的影响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孕期保健的基本原则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个人化原则：根据孕妇的体质、生活习惯和孕期状况制定个性化的保健计划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全面性原则：涵盖孕妇的生理、心理和社会环境等多方面因素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动态性原则：随着孕期的推进，适时调整保健措施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孕期保健的基本方法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合理饮食：保证营养均衡，适量补充营养素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适量运动：根据孕妇的体能和孕期状况选择适当的运动方式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心理调适：保持良好心态，积极应对孕期压力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定期检查：定期进行产前检查，及时发现并处理问题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孕期保健的误区与常见问题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组合 1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组合 1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孕期保健的误区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过度营养：过量摄入营养物质，导致孕妇肥胖和胎儿过大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忽视运动：认为孕妇应该静养，避免运动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忽视心理保健：忽视孕妇的心理需求，导致心理问题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组合 1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孕期保健的常见问题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孕吐：如何应对孕吐，保证孕妇的营养摄入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贫血：如何预防和治疗孕期贫血，保障母婴健康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腰痛：如何缓解孕期腰痛，提高孕妇的生活质量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孕期营养需求与饮食指导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孕早期营养需求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增加优质蛋白质摄入，促进胚胎发育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保证足够的叶酸摄入，预防神经管缺陷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适量补充维生素B6，缓解孕吐症状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孕中期营养需求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保证足够的能量摄入，满足胎儿生长发育的需要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增加含铁丰富的食物摄入，预防缺铁性贫血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适量补充钙质，促进胎儿骨骼发育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孕晚期营养需求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保证足够的蛋白质摄入，促进胎儿生长发育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增加含钙丰富的食物摄入，预防新生儿佝偻病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适量补充DHA，促进胎儿大脑发育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孕期各阶段的营养需求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孕期健康饮食的建议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合理搭配膳食，保证营养均衡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控制油脂摄入，预防孕期肥胖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适量补充水分，保持身体水分平衡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孕期健康饮食的指导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选择富含营养的食物，如新鲜蔬菜、水果、全谷类食物等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避免高糖、高盐、高脂肪的食物，如甜食、腌制品、油炸食品等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合理安排餐次，避免暴饮暴食和长时间空腹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孕期健康饮食的建议与指导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孕期营养补充品的合理使用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孕期营养补充品的种类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叶酸补充剂：预防神经管缺陷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钙补充剂：促进胎儿骨骼发育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铁补充剂：预防缺铁性贫血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DHA补充剂：促进胎儿大脑发育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孕期营养补充品的合理使用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根据医生的建议，选择合适的营养补充品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按照产品说明书，正确使用营养补充品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避免过量摄入，以免造成不良反应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孕期体重管理的重要性及方法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孕期体重管理对孕妇健康的影响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预防孕期并发症，如妊娠高血压、糖尿病等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保障孕妇营养均衡，促进胎儿健康成长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降低孕妇心理压力，提高睡眠质量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孕期体重管理对胎儿健康的影响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保障胎儿营养供应，预防出生缺陷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促使胎儿正常发育，提高新生儿生存率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减少胎儿应激反应，降低新生儿疾病发生率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孕期体重管理对母婴长期健康的影响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培养良好的生活习惯，为产后康复奠定基础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提高母婴免疫力，降低慢性病发病风险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促进母婴心理健康，预防心理问题的发展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孕期体重管理对母婴健康的影响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https://d.book118.com/456002013234010054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孕期保健和营养体重管理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2024-09-22T06:21:07.160</cp:lastPrinted>
  <dcterms:created xsi:type="dcterms:W3CDTF">2024-09-21T22:21:07Z</dcterms:created>
  <dcterms:modified xsi:type="dcterms:W3CDTF">2024-09-21T22:21:09Z</dcterms:modified>
</cp:coreProperties>
</file>