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7C06CC-6B8A-48E7-9641-A7D6ACBBB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14F764-0B67-4CC7-A3A0-BBD1A88F8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83D7D8-22F7-4C58-817A-D890F2024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11B12E-F7A1-4E35-9DFA-12751FB99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BBD58C-6FBF-45C1-B4E6-48E986E54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642764-CA52-4512-B9F3-CDDDD782E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62BB89-3656-4B97-921D-3751AE8BB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20912D-1B54-468C-95B6-362CED0E4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F713D8-E4BA-4044-B196-5B11F32A6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CA2417-0A16-43AB-BA5C-6A6FABE19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846D6C-43A8-45D3-B3F9-60C9A838C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0031040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引流管的护理业务查房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引流管护理业务查房的目的和意义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引流管护理业务查房的内容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引流管护理业务查房的注意事项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引流管护理业务查房的案例分享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845" r="684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827" r="10827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885" r="2988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引流管是一种医疗设备，通常由硅胶或塑料制成，用于引流体腔或组织内的液体，如胆汁、尿液、脓液等。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引流管的主要作用是排出体腔或组织内的液体，以减轻患者的不适感，预防感染，促进伤口愈合等。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引流管的作用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引流管的定义与作用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" r="2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根据引流液的种类，引流管可分为胆汁引流管、尿液引流管、脓液引流管等。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引流管广泛应用于腹部手术、泌尿系统手术、胆道手术等，用于引流相应部位的液体。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引流管的分类与使用范围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引流管的使用范围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引流管的分类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保持引流管的通畅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观察引流液的性状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记录护理过程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引流管的护理要点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定期挤压引流管，防止堵塞。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注意观察引流液的颜色、量、气味等，如有异常及时报告医生。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保持引流管的清洁，定期更换引流袋，防止感染。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对护理过程进行详细记录，包括更换引流袋的时间、引流液的性状等。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引流管护理业务查房的目的和意义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通过业务查房，对患者的引流管护理效果进行评估，了解引流是否通畅、有无感染等并发症，以及护理措施是否得当。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评估患者引流管的护理效果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通过业务查房，让护理人员更加熟悉引流管的种类、作用、护理要点以及常见问题处理方法，提高护理人员的专业水平。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提高护理人员的专业水平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业务查房可以促进医护之间的沟通与协作，共同解决引流管护理中遇到的问题，提高护理质量。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促进医护沟通与协作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通过业务查房，及时发现并处理引流管护理中的问题，避免并发症的发生，保障患者的安全。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通过业务查房，不断改进引流管护理措施，提高护理质量，提升患者的满意度。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有效的引流管护理可以预防感染、出血等并发症的发生，有利于患者的康复。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保障患者健康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业务查房可以促进引流管护理相关学科的发展，推动护理专业水平的提升。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促进学科发展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通过业务查房，培养护理人员独立思考、解决问题的能力，为医院培养更多优秀的护理人才。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培养优秀护理人才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引流管护理业务查房的内容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确保引流管放置位置正确、固定稳定，防止滑脱和移位。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放置引流管时，应选择合适的引流部位，遵循无菌操作原则，确保引流管插入适当深度。为防止引流管滑脱，应使用适当的固定方法，如胶带、绷带等进行固定。同时，应确保引流管周围皮肤清洁干燥，防止感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引流管的放置与固定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https://d.book118.com/456003104030010040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2024-09-06T08:19:30.642</cp:lastPrinted>
  <dcterms:created xsi:type="dcterms:W3CDTF">2024-09-06T00:19:30Z</dcterms:created>
  <dcterms:modified xsi:type="dcterms:W3CDTF">2024-09-06T00:19:32Z</dcterms:modified>
</cp:coreProperties>
</file>