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A4FC6-15FB-42AD-9B79-5EA288FED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CB81C-3FAF-4787-821F-588EFF34A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A4411-BE44-4086-935A-1263A3EDA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F2518E-1E0E-4602-875D-6800EB8F6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174E86-67BE-4BF4-A98C-BB7B4F197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785CD1-198C-4150-94EA-4FE95A79F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2E167F-8F9A-4E80-AB80-745A85C22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577A74-C575-4044-9B02-4EFD17F0E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32A24E-0C88-4DC5-9704-CC17ADC64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A46E1-083D-40DB-AB61-4162040E1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547CF-A9B9-41E4-B7EE-B8B2DF90A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004000023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网瘾治疗专题网站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网瘾治疗的现状与挑战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专题网站的建设与功能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专题网站的运营与管理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7102" r="710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网瘾是指个体过度使用网络，导致生活、工作、学习等方面受到严重影响的现象。网瘾患者通常表现出对网络的过度依赖，无法控制自己的上网行为，并伴随着明显的心理和生理症状。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网瘾的判定标准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定一个人是否患有网瘾需要考虑多个因素，包括上网时间、频率、行为表现、对生活的影响等。通常，如果一个人无法控制自己的上网行为，且该行为已经对日常生活、工作和学习产生了负面影响，则可能被判定为患有网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网瘾的症状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网瘾的症状包括长时间上网、无法控制上网冲动、对网络内容产生过度依赖、逃避现实问题等。此外，网瘾患者还可能出现情绪波动、焦虑、抑郁等心理症状。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网瘾对个体和社会都有一定的影响。对于个体而言，网瘾可能导致身体健康问题、心理问题、学业和职业发展受阻等。对于社会而言，网瘾可能增加家庭矛盾、社会问题和犯罪率等。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网瘾的症状和影响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5917" b="15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个人性格特点、心理需求、生活压力等都可能导致个体容易沉迷于网络。例如，一些人可能因为孤独、焦虑、抑郁等原因，通过网络寻求心理满足感。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社会环境也对网瘾的形成有一定影响。现代社会中，网络普及率高，人们在工作、学习和生活中都离不开网络。同时，社会竞争压力大，也容易导致人们过度依赖网络来放松和逃避现实压力。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网瘾的成因分析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网瘾治疗的现状与挑战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943" r="894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585" r="195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当前网瘾治疗的主要方法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通过药物治疗减轻网瘾症状，但需谨慎使用，避免副作用。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采用认知行为疗法、家庭治疗等手段，帮助患者调整心态和行为模式。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组织患者参加各类团体活动，增强社交互动，提高自我控制能力。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强调家庭关系在网瘾形成中的作用，通过改善家庭环境来减轻网瘾。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心理治疗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团体治疗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诊断标准不统一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复发率较高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治疗方法有限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社会认知不足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网瘾治疗面临的挑战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0799" b="1079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332" r="1333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390" r="239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目前对网瘾的诊断标准尚未统一，导致治疗方法和效果评估存在差异。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多数患者在治疗后仍面临复发的风险，需要持续关注和干预。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现有的治疗方法虽有一定效果，但仍有局限性，需要进一步探索。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社会对网瘾的认知不足，导致患者及家庭难以获得足够的支持与理解。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加强医学、心理学、教育学等多学科的合作，共同推进网瘾治疗研究。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探索新的治疗方法，如神经反馈、虚拟现实等，以提高治疗效果。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创新治疗方法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进一步完善网瘾的诊断标准，推动治疗方法和效果评估的规范化。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完善诊断标准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建立完善的社会支持体系，为患者及家庭提供更多的帮助与支持。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社会支持体系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网瘾治疗的发展趋势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专题网站的建设与功能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网站的目标和定位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提供一个专业的网瘾治疗信息交流平台，帮助用户了解网瘾的危害、治疗方法以及预防措施。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针对有网瘾困扰的人群，特别是青少年和年轻人，提供科学、实用的信息和支持。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708" r="1570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介绍网瘾的定义、成因、症状和危害，帮助用户全面了解网瘾问题。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网瘾基础知识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成功案例分享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提供各种有效的网瘾治疗方法，如心理治疗、药物治疗、家庭治疗等，帮助用户选择合适的治疗方式。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展示成功的网瘾治疗案例，增强用户的治疗信心和积极性。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提供预防网瘾的实用建议和技巧，帮助用户建立良好的上网习惯和生活方式。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网站的内容设计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采用模块化的设计思想，便于内容的更新和维护。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网站架构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使用PHP、MySQL等技术实现动态内容管理和数据存储。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后端技术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采用HTML5、CSS3、JavaScript等技术实现响应式布局和交互功能。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前端技术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采用SSL加密传输、定期备份数据等措施保障用户信息安全和数据完整性。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安全保障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网站的技术实现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https://d.book118.com/456004000023010033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2024-09-01T14:24:21.020</cp:lastPrinted>
  <dcterms:created xsi:type="dcterms:W3CDTF">2024-09-01T06:24:21Z</dcterms:created>
  <dcterms:modified xsi:type="dcterms:W3CDTF">2024-09-01T06:24:23Z</dcterms:modified>
</cp:coreProperties>
</file>