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30A9C-80E9-4144-A82F-7B6968170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31BFF-DBE4-4FB7-AC12-EF4A34AD0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964C4-3DA5-48DE-B43E-FA0E53113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86B358-089C-46A4-A6F5-AA413BF2D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58C874-03A0-4A6D-86BD-47C34734E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994F47-3280-4A26-831E-D61AC0DEF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534F60-980B-4F21-8C40-A8CABA836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D69068-176C-46CF-BFE8-BC4E39017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02C606-59FC-4997-B056-B1DFBF9C4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42ECE-F10B-4290-B738-01DF6E6A4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E8033-96D9-462D-AE32-11B351A20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0040002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物流可视化与跟踪</a:t>
            </a:r>
            <a:endParaRPr lang="en-US" sz="40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2024-01-14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物流可视化技术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物流跟踪技术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物流可视化与跟踪的融合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物流可视化与跟踪的挑战与对策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结论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3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CHAPTER</a:t>
              </a:r>
              <a:endParaRPr lang="en-US" sz="2025" b="1">
                <a:solidFill>
                  <a:srgbClr val="C214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主题简介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物流可视化与跟踪是指利用信息技术对物流过程中的货物、车辆、人员等进行实时监控和追踪，实现物流信息的实时更新和可视化呈现。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随着物流行业的快速发展，物流可视化与跟踪技术已经成为提高物流效率、降低成本、提升服务水平的重要手段。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提高物流效率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降低成本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提升服务水平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增强安全性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目的和意义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通过实时监控和追踪，可以及时发现和解决物流过程中的问题，减少延误和错误，提高物流效率。</a:t>
            </a:r>
            <a:endParaRPr lang="en-US" sz="12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实时更新物流信息，为客户提供更准确、及时的货物追踪服务，提高客户满意度。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可视化与跟踪技术可以帮助企业实时掌握物流成本，优化运输和配送路线，降低物流成本。</a:t>
            </a:r>
            <a:endParaRPr lang="en-US" sz="127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实时监控和追踪可以及时发现和应对安全问题，提高物流过程的安全性。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物流可视化技术</a:t>
            </a:r>
            <a:endParaRPr lang="en-US" sz="3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CHAPTER</a:t>
              </a:r>
              <a:endParaRPr lang="en-US" sz="2025" b="1">
                <a:solidFill>
                  <a:srgbClr val="C214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通过数据可视化技术，将物流信息实时展示在地图、图表和仪表板中，便于监控和管理。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实时数据展示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数据整合与处理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数据挖掘与分析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583" r="25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将来自不同来源的物流数据整合、清洗和加工，为可视化提供准确、可靠的数据基础。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通过数据可视化工具，对物流数据进行深入挖掘和分析，发现潜在问题和优化空间。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物流数据可视化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地理信息系统（GIS）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集成地图功能，展示物流活动的地理位置和分布情况。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大数据技术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利用Hadoop、Spark等大数据处理框架，高效处理大规模物流数据。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数据可视化软件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如Tableau、Power BI等，提供丰富的可视化组件和工具，支持自定义报表和仪表板。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可视化工具和技术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实时监控运输车辆的位置、速度和状态，优化运输路线和调度。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运输管理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通过可视化技术，实时掌握库存情况和货物进出库情况，提高仓储效率。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仓储管理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监控配送过程，优化配送路线，提高配送效率和服务质量。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配送管理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实现供应链各环节的信息共享和协同工作，提高整个供应链的效率和响应速度。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供应链协同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可视化技术的应用场景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物流跟踪技术</a:t>
            </a:r>
            <a:endParaRPr lang="en-US" sz="3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CHAPTER</a:t>
              </a:r>
              <a:endParaRPr lang="en-US" sz="2025" b="1">
                <a:solidFill>
                  <a:srgbClr val="C214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物流跟踪系统是一种集成化的信息系统，用于实时监控和追踪物流运输过程中的各个环节，确保货物安全、准时到达目的地。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定义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物流跟踪系统具备实时监控、数据记录、异常预警、路径优化等功能，能够提高物流运输的效率和准确性。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功能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292" b="14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物流跟踪系统通常包括硬件设备、软件系统、通信网络等组成部分，实现全方位的物流信息管理。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组成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物流跟踪系统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通过卫星定位系统对运输车辆进行实时跟踪，获取车辆位置、速度、方向等信息。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GPS定位技术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RFID技术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物联网技术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条形码技术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利用无线射频识别技术对货物进行标识和追踪，实现自动化识别和数据交换。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通过传感器和网络技术，对货物进行实时监测和信息共享，提高物流过程的透明度。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利用条形码对货物进行标识和管理，方便信息的录入和识别。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跟踪技术与方法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https://d.book118.com/456004000220010040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2024-09-07T10:43:59.079</cp:lastPrinted>
  <dcterms:created xsi:type="dcterms:W3CDTF">2024-09-07T02:43:59Z</dcterms:created>
  <dcterms:modified xsi:type="dcterms:W3CDTF">2024-09-07T02:44:00Z</dcterms:modified>
</cp:coreProperties>
</file>