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4E208-C447-4AB6-A3C9-72ECBB524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B5802-B1A8-472E-A87B-F8997C63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90E77-793D-4299-9961-B986B374F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6C2A8-9215-4384-A5F9-F823BF9D5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D5882-C537-4160-852B-F06D13338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377D8-7013-49AE-85FD-CCB4384E3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ED7F8-6185-463C-B6D9-0BC062041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BADD4-0CD2-4D4D-BC46-8B0A381C4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17F25-6AE2-4ACC-B638-060D960C2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437FE-0542-46EB-8BCC-E42F7336D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E35F5-CAE2-4868-8184-73DC1375A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5024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新生儿发热查因的护理查房ppt课件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新生儿发热的护理查房总结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新生儿发热是指体温超过37.5℃，通常以肛温为准。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新生儿发热时可能伴有呼吸急促、面色潮红或苍白、烦躁不安、食欲下降等症状。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发热导致新生儿代谢率增高，加重了心脏和呼吸系统的负担。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代谢率升高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感染扩散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新生儿调节体温的能力较弱，容易出汗过多导致脱水。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发热可能是感染的信号，如不及时处理，可能使感染扩散。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新生儿免疫系统尚未完全发育，容易感染病毒、细菌等微生物，如肺炎、脐炎等。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新生儿在出生时可能遇到各种问题，如窒息、颅内出血等，也可能导致发热。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非感染性疾病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过度包裹、室温过高或穿太多衣服等环境因素也可能导致新生儿发热。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新生儿发热的常见原因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用温水毛巾轻轻擦拭宝宝的身体，特别是腋窝、腹股沟等血管丰富的部位，有助于散热。注意水温不宜过高，以免刺激皮肤。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温水擦浴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适当减少宝宝的衣物，避免过度包裹导致热量无法散出。同时，保持室内空气流通，有助于降温。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减少衣物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将室温调节至适宜的温度，避免宝宝因过热而加重发热。可以使用空调或风扇等设备来调节室温。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调节室温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密切观察宝宝的体温、呼吸、心率等生命体征的变化，以及是否有其他伴随症状，如咳嗽、呕吐、腹泻等。如有异常情况应及时就医。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如果宝宝发热超过38.5°C，应及时就医并按医嘱使用退热药物。注意观察宝宝用药后的反应，如有异常应及时停药并就医。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补充水分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发热会导致宝宝出汗较多，容易脱水。因此，应适当给宝宝补充水分，可以给宝宝喝温开水或淡盐水。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320" b="19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90" b="12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日常护理与注意事项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勤换尿布，保持宝宝皮肤清洁干燥，避免感染。同时，保持室内卫生清洁，定期开窗通风。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合理喂养，保证宝宝获得充足的营养和睡眠，有助于增强免疫力。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避免带宝宝去人群密集的场所，减少与感染病人的接触。如有家人感冒或生病，应与宝宝保持距离，避免传染。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https://d.book118.com/456005024200010031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2024-08-30T10:27:34.384</cp:lastPrinted>
  <dcterms:created xsi:type="dcterms:W3CDTF">2024-08-30T02:27:34Z</dcterms:created>
  <dcterms:modified xsi:type="dcterms:W3CDTF">2024-08-30T02:27:36Z</dcterms:modified>
</cp:coreProperties>
</file>