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1B2A9-FF59-4889-A93D-20CE91919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674BE-2ACA-4726-AD7E-14ED3A98C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7BA38-A834-4F96-B30F-08F78F88A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6C74F-D2C9-47AC-A073-3DE1E392A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EA4DAC-2C9D-4D19-9C68-7A657AB8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781BF-60D1-4F14-A5BF-1AB302702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35042-3601-453B-A1BC-A677D185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21268-A9E2-4374-8C1E-FABA8416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B8B62-F8B8-4345-8EF5-8AE0A776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9B99A-5E9E-4FB4-B84F-0336835EB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69F4D-770D-433F-B47A-A47AD0889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51430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低血糖的安全护理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低血糖的概述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低血糖的预防措施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低血糖的应急处理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低血糖患者的日常护理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低血糖患者的心理护理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低血糖患者的社会支持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低血糖症是指血糖水平低于正常范围，通常表现为血糖低于50mg/dl（2.78mmol/L）。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低血糖症是一种常见的内分泌疾病，由于多种原因导致体内胰岛素分泌过多或肝脏葡萄糖输出减少，使得血糖水平下降。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09" b="110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低血糖的症状包括出汗、颤抖、心悸、头晕、乏力、饥饿感、注意力不集中、行为异常等。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这些症状通常在空腹或长时间未进食时出现，因为此时身体缺乏能量来源，需要尽快补充葡萄糖以维持正常的生理功能。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低血糖的症状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低血糖的病因包括胰岛素瘤、糖尿病、酗酒、胃大部切除术等。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胰岛素瘤是一种罕见的肿瘤，它会不自主地分泌大量胰岛素，导致低血糖。糖尿病患者在使用胰岛素或降糖药时，也可能出现低血糖。酗酒和胃大部切除术也可能影响肝脏葡萄糖的输出，导致低血糖。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低血糖的病因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保持规律的饮食习惯，定时定量进餐，避免长时间空腹。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控制饮酒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增加富含糖分的食物，如水果、蔬菜、谷物等，以维持血糖稳定。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饮酒会降低血糖水平，应尽量避免或限制饮酒。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进行适度的有氧运动，如散步、慢跑、游泳等，有助于提高血糖水平。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剧烈运动可能导致血糖降低，应尽量避免或谨慎选择。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运动前适当补充能量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在运动前适当进食富含糖分的食物，以预防低血糖的发生。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在使用降糖药物治疗时，应遵循医生的指导，避免过量或不适当的用药。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合理使用降糖药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定期监测血糖水平，以便及时发现低血糖的迹象，并采取相应措施。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在用药过程中，如有任何不适或疑虑，应及时与医生沟通，以便调整治疗方案。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低血糖的应急处理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低血糖的典型症状包括出汗、颤抖、心慌、饥饿感、头痛、视力模糊等，严重时可出现昏迷、癫痫发作等。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有低血糖风险的患者应定期监测血糖，了解自身血糖变化，以便及时发现低血糖症状。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了解可能导致低血糖发生的诱因，如未按时进食、运动量过大等，以便采取相应措施预防。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了解诱因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求助及时就医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若症状严重或持续时间较长，应及时求助并就医，以便专业人员进行处理。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进食含糖食物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一旦出现低血糖症状，应立即食用含糖食物，如糖果、巧克力、饼干等，以快速升高血糖。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避免酒精和咖啡因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酒精和咖啡因会影响血糖水平，加重低血糖症状，应避免在出现低血糖症状时摄入。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https://d.book118.com/456005143002010051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2024-09-16T14:15:15.016</cp:lastPrinted>
  <dcterms:created xsi:type="dcterms:W3CDTF">2024-09-16T06:15:15Z</dcterms:created>
  <dcterms:modified xsi:type="dcterms:W3CDTF">2024-09-16T06:15:17Z</dcterms:modified>
</cp:coreProperties>
</file>