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A7923C-EE81-4727-98E2-1F3CF30A05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6D4F8-5D4A-4473-963A-1A26517D5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07060-4F99-45E4-85B2-2C43F4E35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88E93-5904-4C94-A7B8-2C46C36F8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46B7B-F21A-4CE6-89FF-3755FB46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E858E-D437-43D9-B7EC-43890BD6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AEE512-2223-445D-ABF8-E2024F7A7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E4623-7F41-426C-A4BF-3B4C3AE0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BF305-44F7-46FD-8CA2-512EAF96F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F944E-631D-4D42-9EA6-1EC34F121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01A7F-DD50-4F78-AC4B-73B3ABA95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E2C1E-3961-4A34-A0DE-84880D08E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BD292F-EDDE-4EC6-B350-BE3D67F8326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D91F81-6B05-47E9-B789-EFBD2D4898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5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10021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乳腺癌的护理查房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乳腺癌的概述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乳腺癌的治疗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乳腺癌的护理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乳腺癌的并发症管理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乳腺癌的预防与康复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乳腺癌的总结与展望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乳腺癌的概述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乳腺癌简介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乳腺癌是最常见的女性恶性肿瘤之一。病因包括遗传、环境和生活方式等多种因素。早期诊断和治疗对提高患者生存率至关重要。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超声检查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线检查，可观察到乳腺局部情况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乳腺穿刺活检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通过穿刺取样进行组织检查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乳腺癌的诊断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乳房</a:t>
            </a: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线检查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用于发现乳腺内部的异常情况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5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乳腺癌的治疗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乳腺癌的治疗方法包括手术、放疗、化疗和靶向治疗等。选择合适的治疗方案需考虑患者的病情、年龄和健康状况等因素。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乳腺癌的治疗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乳腺癌手术治疗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乳腺癌手术治疗是乳腺癌的常见治疗方式，包括乳腺癌根治术、保乳手术和淋巴结清扫术等。手术后的恢复护理非常重要，需要密切关注患者的伤口愈合和身体状况恢复。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化疗周期和方案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通常每</a:t>
            </a: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3-4</a:t>
            </a: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周为一个周期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方案需根据患者情况调整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化疗的常见不良反应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恶心呕吐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脱发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白细胞减少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化疗的护理措施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保持充足水分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营养均衡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定期监测血常规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化疗治疗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化疗药物分类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顺铂类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紫杉醇类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多柔比星类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76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77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78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79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癌的治疗涉及手术、放疗、化疗和靶向治疗等多种方法，每种治疗方式都有其特点和护理要点。医护人员需要根据患者的具体情况制定个性化的治疗方案，并密切关注患者的治疗效果和不良反应，提供细致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乳腺癌的护理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乳腺癌术后护理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乳腺癌术后护理需要术后第一时间观察患者的情况，同时进行供氧和营养支持，密切关注术后创面并进行适当护理，有效管理术后疼痛，确保患者的舒适和康复。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7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8"/>
          <p:cNvSpPr/>
          <p:nvPr/>
        </p:nvSpPr>
        <p:spPr>
          <a:xfrm>
            <a:off x="7873200" y="13716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0084FF">
              <a:alpha val="7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1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放疗过程观察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监测患者症状反应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定期进行放射学检查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评估放疗效果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放疗后皮肤护理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保持皮肤清洁干燥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避免暴露在阳光下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使用医生推荐的护肤品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7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放疗患者的营养指导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指导患者合理饮食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补充必要营养物质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维持良好的营养状况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放疗患者的护理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0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放疗前准备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核对患者信息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准备治疗设备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向患者解释治疗过程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4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https://d.book118.com/456010021041010103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乳腺癌的护理查房</vt:lpstr>
      <vt:lpstr>目录</vt:lpstr>
      <vt:lpstr>第一章 乳腺癌的概述</vt:lpstr>
      <vt:lpstr> </vt:lpstr>
      <vt:lpstr>乳腺癌的诊断</vt:lpstr>
      <vt:lpstr>乳腺癌的治疗</vt:lpstr>
      <vt:lpstr>第2章 乳腺癌的治疗</vt:lpstr>
      <vt:lpstr> </vt:lpstr>
      <vt:lpstr>化疗治疗</vt:lpstr>
      <vt:lpstr>总结</vt:lpstr>
      <vt:lpstr>第3章 乳腺癌的护理</vt:lpstr>
      <vt:lpstr> </vt:lpstr>
      <vt:lpstr>放疗患者的护理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2024-09-28T10:20:41.919</cp:lastPrinted>
  <dcterms:created xsi:type="dcterms:W3CDTF">2024-09-28T02:20:41Z</dcterms:created>
  <dcterms:modified xsi:type="dcterms:W3CDTF">2024-09-28T02:20:44Z</dcterms:modified>
</cp:coreProperties>
</file>