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393CA-4500-4F1C-8982-8CBABC1D5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84134-47A1-4444-A55C-A92AE24F3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FCC2E-95A1-4F0F-B7A8-44B19146C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10B87-E25A-48D2-82B4-CBAF2F49A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2AE890-EE27-4C65-8B17-E28D9BF12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478955-7056-4D31-9C03-75B78ECA6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A2E091-C3E8-4978-A30D-A3E65F3BD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CC9C2-2BEB-43A6-8593-E4B61D2F9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701CE-1153-401F-BF96-F9EC8EFD4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6EB77-759A-4336-9DA5-091319219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9FA3F-0ED9-41B3-901D-34F099DBA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12150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小儿腹泻护理措施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了解腹泻原因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就医建议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了解腹泻原因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550" r="275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是婴幼儿腹泻的常见原因，症状包括水样便、发热、呕吐等。护理时应保证足够的水分摄入，预防脱水。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轮状病毒感染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通常在托儿所、学校等集体场所传播，症状包括呕吐、腹泻、腹痛等。护理时应隔离患儿，避免交叉感染。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诺如病毒感染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病毒感染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24" b="37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症状包括呕吐、腹泻、发热等。护理时应遵医嘱治疗，同时注意饮食卫生。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多见于新生儿和老年人，症状包括水样便、呕吐、腹痛等。护理时应保持皮肤清洁干燥，预防皮肤感染。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细菌感染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大肠杆菌感染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沙门氏菌感染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食物不耐受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某些食物成分可能引起过敏或不耐受，导致腹泻。护理时应避免过敏食物，选择易消化、低敏的食物。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某些药物可能导致腹泻等不良反应。护理时应向医生咨询，必要时调整用药方案。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63" r="19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31" r="16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腹泻会导致身体大量失水，因此需要保证小儿摄入足够的水分，以预防脱水。除了日常饮用水外，家长可以给孩子喝一些淡盐水或运动饮料，以补充电解质。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避免让孩子喝含糖饮料，以免加重腹泻症状。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保持充足的水分摄入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选择易消化的食物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在腹泻期间，小儿的消化功能减弱，因此应选择易消化的食物，如稀粥、面条、蔬菜泥等。这些食物容易消化，不会给肠胃造成负担。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避免给孩子吃油腻、辛辣或生冷的食物，以免加重腹泻症状。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00" b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高脂、高糖食物不易消化，会加重肠胃负担，不利于腹泻的恢复。因此，家长应避免给孩子吃高脂、高糖食物，如蛋糕、糖果等。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在腹泻期间，小儿的饮食应以清淡、易消化为主，以便尽快恢复健康。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避免高脂、高糖食物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口服补液盐可以补充因腹泻而流失的水分和电解质，预防脱水。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预防脱水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方便使用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口服补液盐通常为粉末状，只需按照说明加水稀释即可，使用方便。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口服补液盐应少量多次喂食，避免过量导致水中毒，同时注意观察宝宝是否有呕吐等不良反应。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口服补液盐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止泻药可以减少肠道蠕动，缓解腹泻症状，帮助宝宝恢复肠道功能。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缓解腹泻症状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止泻药有多种，家长应根据医生建议选择适合宝宝的止泻药，避免自行盲目使用。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选择合适的药物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止泻药不可长期使用，以免影响肠道正常菌群的建立，同时应密切观察宝宝是否有不良反应。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止泻药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https://d.book118.com/456012150154010032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2024-08-31T22:11:32.620</cp:lastPrinted>
  <dcterms:created xsi:type="dcterms:W3CDTF">2024-08-31T14:11:32Z</dcterms:created>
  <dcterms:modified xsi:type="dcterms:W3CDTF">2024-08-31T14:11:34Z</dcterms:modified>
</cp:coreProperties>
</file>