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6D18C3-811B-4E2A-B698-E8749A62D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0C785-DC81-422E-A266-C8AD32784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697647-B1BC-4194-9681-2DDA6D47F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AE9DDF-9E9B-4BA4-8FCD-31434321CE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F026D8-C648-4D56-A206-B01D0CFC8C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7EACAE-6DC8-4401-A9E8-BE5F4DD832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1CF1CD-7F96-4578-86CC-1F728EFBCF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7B9103-5691-4E28-A137-A454F85C1C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18FBE9-B5ED-4AE9-BD46-9A8689A77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137C4-FD27-46B8-8709-34C637383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929E0C-5406-4B7B-A9AA-880E9E6573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0141020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工程建设施工质量管理体系的质量监控方法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工程建设施工质量管理体系概述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质量监控方法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质量监控的实施流程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质量监控的关键环节与注意事项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质量监控的实践案例与效果评估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163" r="216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36" b="12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提高工程建设施工质量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通过建立和实施质量管理体系，确保施工过程符合相关标准和规范，提高工程建设施工质量。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保障工程安全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质量监控能够及时发现和纠正施工过程中的问题，减少工程安全隐患，保障工程建设的顺利进行。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建立完善的质量监控体系，有助于提升企业的品牌形象和市场竞争力，获得更多的业务机会。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0594" r="30594"/>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质量管理体系的建立和实施情况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介绍企业在工程建设施工过程中，如何依据相关标准和规范建立质量管理体系，并确保其有效实施。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质量监控的主要措施和效果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详细阐述企业在施工过程中采取的质量监控措施，如原材料检验、过程控制、成品保护等，并分析这些措施对提升施工质量的作用和效果。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存在的问题和改进措施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客观分析当前质量监控体系存在的问题和不足，提出针对性的改进措施和建议，以进一步完善质量管理体系。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工程建设施工质量管理体系概述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施工质量管理体系是指在工程建设过程中，为确保施工质量符合预期要求而建立的一套完整、系统的管理体系。</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该体系通过明确各方职责、制定并执行相关制度和标准、实施有效的监控和评估等手段，对施工全过程进行全面管理和控制。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保障工程质量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通过建立完善的施工质量管理体系，可以确保施工过程中的各项工作严格按照设计要求和相关标准进行，从而保障工程质量的稳定性和可靠性。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提高企业竞争力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优质的工程质量是企业赢得市场信誉和客户认可的关键因素之一。实施有效的施工质量管理体系可以帮助企业提升品牌形象和市场竞争力。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降低工程风险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在施工过程中，质量问题的出现往往会导致工程延期、成本增加等不良后果。通过质量管理体系的监控和预警，可以及时发现并处理潜在的质量问题，降低工程风险。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施工质量管理体系的构成</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过程控制</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对施工过程中的各个环节进行有效控制，包括材料采购、施工工艺、设备维护等，确保施工质量的稳定性和一致性。</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组织结构和职责</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建立清晰的组织结构和明确的职责分工，确保各部门和人员能够有效协作，共同实现质量目标。</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质量方针和目标</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明确工程建设的质量方针和目标，为质量管理体系的建立和实施提供指导。</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检验和试验</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通过严格的检验和试验程序，对施工过程中的材料和设备进行质量控制，确保符合设计要求和相关标准。</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纠正和预防措施</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针对施工过程中出现的质量问题，及时采取纠正措施，并分析原因，制定预防措施，避免类似问题的再次发生。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质量监控方法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隐蔽工程验收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对隐蔽工程进行质量检查和验收，确保在覆盖前其质量符合要求。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施工过程质量检查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在施工过程中，对各项工程进行定期或不定期的质量检查，确保施工符合设计要求和相关标准。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分部分项工程验收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在每个分部分项工程完成后，进行质量验收，检查其是否符合设计要求和质量标准。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质量检查与验收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125" r="24125"/>
          <a:stretch>
            <a:fillRect/>
          </a:stretch>
        </p:blipFill>
        <p:spPr>
          <a:xfrm>
            <a:off x="454962"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质量评估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定期对工程项目进行质量评估，通过数据分析、比较等方法，判断工程质量是否达到预期目标。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质量审计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对工程项目的质量管理体系进行审计，检查其完整性、有效性和适用性。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第三方质量评估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引入第三方机构对工程项目进行质量评估，提供客观、公正的质量评价。</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质量评估与审计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对施工过程中出现的质量问题进行深入分析，找出根本原因。</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质量问题分析</a:t>
            </a:r>
          </a:p>
        </p:txBody>
      </p:sp>
      <p:pic>
        <p:nvPicPr>
          <p:cNvPr id="5" name="Picture 5"/>
          <p:cNvPicPr>
            <a:picLocks noChangeAspect="1"/>
          </p:cNvPicPr>
          <p:nvPr/>
        </p:nvPicPr>
        <p:blipFill>
          <a:blip r:embed="rId2"/>
          <a:srcRect l="16167" r="1616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针对质量问题，制定相应的改进措施，包括技术、管理、人员等方面的调整。</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改进措施制定</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在施工过程中不断总结经验教训，持续改进质量管理体系和方法，提高工程质量水平。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持续改进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质量改进与优化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https://d.book118.com/456014102023010051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2024-09-16T19:28:12.693</cp:lastPrinted>
  <dcterms:created xsi:type="dcterms:W3CDTF">2024-09-16T11:28:12Z</dcterms:created>
  <dcterms:modified xsi:type="dcterms:W3CDTF">2024-09-16T11:28:14Z</dcterms:modified>
</cp:coreProperties>
</file>