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527C70-6D92-4925-A9FA-337BE02A67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4B7FEE-A3F4-4868-9832-858DA4FFF2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11B0BF-006A-4850-A17F-305A5ADC3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0C65AB-7B12-4E4B-AF7C-32661DB0E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15F6D2-3C53-4214-810C-228DDC663D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A2756B-D274-4BB4-A80D-0890AF34F3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346D5C-23DD-4F9B-B35C-88DE1420D1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6765BC-B3BB-4ABE-8085-88B777544C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FE9272-4982-4E5B-A232-1DC9305EDF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4E688A-B097-469E-A31C-B9667CDB0F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1CE39D-BC26-498C-BCCF-0692E9A95F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5.jpeg" /><Relationship Id="rId6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7.jpeg" /><Relationship Id="rId4" Type="http://schemas.openxmlformats.org/officeDocument/2006/relationships/image" Target="../media/image28.jpeg" /><Relationship Id="rId5" Type="http://schemas.openxmlformats.org/officeDocument/2006/relationships/image" Target="../media/image29.jpeg" /><Relationship Id="rId6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6020112034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新教材高中数学统计与概率51统计511数据的收集课件新人教B版必修第二册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统计与概率概述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数据的收集方法与步骤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数据的整理与表示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统计图表的应用与解读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概率的基本概念与计算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统计与概率的综合应用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统计与概率概述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指对某一现象有关的数据进行搜集、整理、计算和分析等，以便更好地认识和掌握该现象的规律性。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描述随机事件发生的可能性的数学工具，用于刻画随机现象。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统计提供数据，概率提供理论支持和指导。在实际应用中，两者相辅相成，共同揭示数据的内在规律和预测未来趋势。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统计与概率的关系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统计与概率的定义与关系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提升逻辑思维能力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概率的学习有助于培养学生的逻辑思维能力，使学生能够更好地理解和处理随机现象。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培养数据分析观念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通过统计学习，使学生具备数据分析的能力，能够从数据中提取信息、形成结论，并作出合理的决策。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跨学科应用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统计与概率在各个领域都有广泛应用，如社会科学、医学、经济学等。掌握统计与概率的知识和技能，有助于学生更好地适应未来社会的发展需求。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8875" b="8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高中数学课程中统计与概率的重要性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突出统计与概率的核心概念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教材注重统计与概率的核心概念和基本思想的介绍，使学生能够更好地理解统计与概率的本质。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教材通过丰富的实例和案例，引导学生将统计与概率知识应用于实际生活中，培养学生的应用意识和实践能力。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教材在介绍统计与概率知识的同时，注重与其他学科的整合，如与数学其他领域、物理、化学等学科的交叉融合，拓展学生的知识视野。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教材在介绍统计与概率知识的同时，也注重体现数学的文化价值，通过介绍数学史、数学家故事等内容，激发学生的学习兴趣和探究欲望。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强化实际应用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注重跨学科整合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体现数学文化价值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新人教B版必修第二册教材特点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数据的收集方法与步骤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明确希望通过调查了解什么信息，解决什么问题。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确定调查目标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定义调查对象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细化调查内容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根据调查目的，确定需要收集数据的人群或事物。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进一步明确需要收集的具体数据项，如年龄、性别、职业等。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明确调查目的和对象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3125" r="312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全面调查与抽样调查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根据调查对象的范围和数量，选择合适的调查方法。全面调查适用于对象数量较少的情况，抽样调查适用于对象数量较多的情况。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问卷调查与访谈调查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根据数据收集的需求和调查对象的特点，选择合适的调查方式。问卷调查适用于大规模、标准化的数据收集，访谈调查适用于深入了解特定问题或对象。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其他调查方法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如电话调查、网络调查等，可根据实际情况选择。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选择合适的调查方法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80" r="58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制定详细的调查计划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确定调查时间和地点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根据调查对象的实际情况，合理安排调查时间和地点。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设计调查问卷或访谈提纲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根据调查内容，设计合适的调查问卷或访谈提纲，确保数据收集的完整性和准确性。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确定样本量和抽样方法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如果采用抽样调查，需要确定合适的样本量和抽样方法，以保证样本的代表性和可靠性。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按照调查计划，采用选定的调查方法进行实地调查。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750" r="17750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实施调查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在调查过程中，及时记录收集到的数据，并进行初步整理和筛选，确保数据的准确性和完整性。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数据记录与整理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对收集到的数据进行质量检查，如异常值处理、缺失值填补等，以提高数据质量。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数据质量检查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实施调查并收集数据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数据的整理与表示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去除重复、异常值，处理缺失值等。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根据研究目的和需要，从原始数据中选取相关数据。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数据筛选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对数据进行适当的数学或逻辑变换，以满足分析需求。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数据变换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数据的预处理与筛选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000" r="100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根据数据的性质和研究目的，确定合理的分类标准。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将数据按照一定的区间或类别进行分组。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统计各组数据的频数，了解数据的分布情况。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频数分布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数据的分类与整理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条形图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折线图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饼图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直方图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数据的图表表示方法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4243" b="1424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7225" r="722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用条形的长度表示各类别的频数或比例。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用线段的升降表示数据的变化趋势。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用扇形的面积表示各类别的比例。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用矩形的面积表示各组数据的频数分布情况。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277" b="1227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6691" b="26691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7348" r="7348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数据分布特征的描述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用平均数、中位数、众数等指标描述数据的集中趋势。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用极差、方差、标准差等指标描述数据的离散程度。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用偏态系数和峰态系数描述数据分布的偏态和峰态情况。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用分位数和箱线图描述数据的分布情况，识别异常值。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集中趋势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离散程度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偏态与峰态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分位数与箱线图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https://d.book118.com/456020112034010054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2024-09-21T05:16:44.694</cp:lastPrinted>
  <dcterms:created xsi:type="dcterms:W3CDTF">2024-09-20T21:16:44Z</dcterms:created>
  <dcterms:modified xsi:type="dcterms:W3CDTF">2024-09-20T21:16:46Z</dcterms:modified>
</cp:coreProperties>
</file>