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94DEBE-0600-4EBD-A104-3C5911ADE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58DE2-7FD6-4424-B4C4-13644B846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1E7D14-8E8B-4722-A5C6-0B08B9509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2BDEA6-D7E0-487A-98B7-73E308461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F0C613-C3EF-4C06-9A13-364C9E4DC8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A38891-9A69-4B1C-A867-5B0EF496C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066AAA-A6F0-49DE-8CB7-BDC352F009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A84119-4737-46C8-8CF4-720033AC6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CB065F-546F-499A-86B2-8249CF0D89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0DAB5-0975-443F-B956-5DB318A90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011641-2824-450A-A102-43475FFCC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022042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智能机器人提高皮革生产效率</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智能机器人提高皮革生产效率概述
 智能机器人皮革生产应用领域
 智能机器人皮革生产优势及劣势
 智能机器人皮革生产核心技术分析
 智能机器人皮革生产系统构成及工作原理
 智能机器人皮革生产与传统生产对比
 智能机器人皮革生产应用案例及效益分析
 智能机器人皮革生产发展趋势及展望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智能机器人提高皮革生产效率概述</a:t>
            </a:r>
          </a:p>
        </p:txBody>
      </p:sp>
      <p:sp>
        <p:nvSpPr>
          <p:cNvPr id="3" name="Subtitle 2"/>
          <p:cNvSpPr>
            <a:spLocks noGrp="1"/>
          </p:cNvSpPr>
          <p:nvPr>
            <p:ph type="subTitle" idx="1"/>
          </p:nvPr>
        </p:nvSpPr>
        <p:spPr/>
        <p:txBody>
          <a:bodyPr/>
          <a:lstStyle/>
          <a:p>
            <a:r>
              <a:t>智能机器人提高皮革生产效率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智能机器人提高皮革生产效率概述</a:t>
            </a:r>
          </a:p>
        </p:txBody>
      </p:sp>
      <p:sp>
        <p:nvSpPr>
          <p:cNvPr id="3" name="Text Placeholder 2"/>
          <p:cNvSpPr>
            <a:spLocks noGrp="1"/>
          </p:cNvSpPr>
          <p:nvPr>
            <p:ph type="body" idx="1"/>
          </p:nvPr>
        </p:nvSpPr>
        <p:spPr/>
        <p:txBody>
          <a:bodyPr/>
          <a:lstStyle/>
          <a:p>
            <a:r>
              <a:t>智能机器人自动化生产线</a:t>
            </a:r>
          </a:p>
        </p:txBody>
      </p:sp>
      <p:sp>
        <p:nvSpPr>
          <p:cNvPr id="4" name="Content Placeholder 3"/>
          <p:cNvSpPr>
            <a:spLocks noGrp="1"/>
          </p:cNvSpPr>
          <p:nvPr>
            <p:ph sz="half" idx="2"/>
          </p:nvPr>
        </p:nvSpPr>
        <p:spPr/>
        <p:txBody>
          <a:bodyPr/>
          <a:lstStyle/>
          <a:p>
            <a:r>
              <a:t>1.智能机器人自动化生产线概述：智能机器人自动化生产线是将智能机器人技术与皮革生产工艺相结合，实现皮革生产过程全自动化、智能化的生产线。其核心是采用智能机器人代替传统的人工操作，通过传感器、控制器、执行器等组成智能系统，实现对皮革生产过程的实时监控、数据采集、分析和决策，从而实现皮革生产效率和质量的提高；</a:t>
            </a:r>
          </a:p>
          <a:p>
            <a:r>
              <a:t>2.智能机器人自动化生产线特点：智能机器人自动化生产线具有生产效率高、产品质量稳定、生产过程可追溯、生产成本低等特点：</a:t>
            </a:r>
          </a:p>
          <a:p>
            <a:r>
              <a:t>3.智能机器人自动化生产线应用：智能机器人自动化生产线已广泛应用于皮革制鞋、皮革服装、皮革箱包等行业，并取得了良好的经济效益和社会效益。</a:t>
            </a:r>
          </a:p>
        </p:txBody>
      </p:sp>
      <p:sp>
        <p:nvSpPr>
          <p:cNvPr id="5" name="Text Placeholder 4"/>
          <p:cNvSpPr>
            <a:spLocks noGrp="1"/>
          </p:cNvSpPr>
          <p:nvPr>
            <p:ph type="body" idx="3"/>
          </p:nvPr>
        </p:nvSpPr>
        <p:spPr/>
        <p:txBody>
          <a:bodyPr/>
          <a:lstStyle/>
          <a:p>
            <a:r>
              <a:t>智能机器人柔性化生产</a:t>
            </a:r>
          </a:p>
        </p:txBody>
      </p:sp>
      <p:sp>
        <p:nvSpPr>
          <p:cNvPr id="6" name="Content Placeholder 5"/>
          <p:cNvSpPr>
            <a:spLocks noGrp="1"/>
          </p:cNvSpPr>
          <p:nvPr>
            <p:ph sz="half" idx="4"/>
          </p:nvPr>
        </p:nvSpPr>
        <p:spPr/>
        <p:txBody>
          <a:bodyPr/>
          <a:lstStyle/>
          <a:p>
            <a:r>
              <a:t>1.智能机器人柔性化生产概述：智能机器人柔性化生产是利用智能机器人实现皮革生产过程的灵活调整和切换，以适应不断变化的市场需求。其核心是采用智能机器人代替传统的人工操作，通过传感器、控制器、执行器等组成智能系统，实现对皮革生产过程的实时监控、数据采集、分析和决策，从而实现皮革生产过程的柔性化；</a:t>
            </a:r>
          </a:p>
          <a:p>
            <a:r>
              <a:t>2.智能机器人柔性化生产特点：智能机器人柔性化生产具有生产效率高、产品质量稳定、生产过程可追溯、生产成本低等特点：</a:t>
            </a:r>
          </a:p>
          <a:p>
            <a:r>
              <a:t>3.智能机器人柔性化生产应用：智能机器人柔性化生产已广泛应用于皮革制鞋、皮革服装、皮革箱包等行业，并取得了良好的经济效益和社会效益。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智能机器人提高皮革生产效率概述</a:t>
            </a:r>
          </a:p>
        </p:txBody>
      </p:sp>
      <p:sp>
        <p:nvSpPr>
          <p:cNvPr id="3" name="Text Placeholder 2"/>
          <p:cNvSpPr>
            <a:spLocks noGrp="1"/>
          </p:cNvSpPr>
          <p:nvPr>
            <p:ph type="body" idx="1"/>
          </p:nvPr>
        </p:nvSpPr>
        <p:spPr/>
        <p:txBody>
          <a:bodyPr/>
          <a:lstStyle/>
          <a:p>
            <a:r>
              <a:t>智能机器人数据洞察</a:t>
            </a:r>
          </a:p>
        </p:txBody>
      </p:sp>
      <p:sp>
        <p:nvSpPr>
          <p:cNvPr id="4" name="Content Placeholder 3"/>
          <p:cNvSpPr>
            <a:spLocks noGrp="1"/>
          </p:cNvSpPr>
          <p:nvPr>
            <p:ph sz="half" idx="2"/>
          </p:nvPr>
        </p:nvSpPr>
        <p:spPr/>
        <p:txBody>
          <a:bodyPr/>
          <a:lstStyle/>
          <a:p>
            <a:r>
              <a:t>1.智能机器人数据洞察概述：智能机器人数据洞察是利用智能机器人采集的生产数据进行分析和挖掘，以发现皮革生产过程中存在的问题和改进点。其核心是采用智能机器人代替传统的人工操作，通过传感器、控制器、执行器等组成智能系统，实现对皮革生产过程的实时监控、数据采集、分析和决策，从而实现对皮革生产过程的洞察；</a:t>
            </a:r>
          </a:p>
          <a:p>
            <a:r>
              <a:t>2.智能机器人数据洞察特点：智能机器人数据洞察具有生产效率高、产品质量稳定、生产过程可追溯、生产成本低等特点：</a:t>
            </a:r>
          </a:p>
          <a:p>
            <a:r>
              <a:t>3.智能机器人数据洞察应用：智能机器人数据洞察已广泛应用于皮革制鞋、皮革服装、皮革箱包等行业，并取得了良好的经济效益和社会效益。</a:t>
            </a:r>
          </a:p>
        </p:txBody>
      </p:sp>
      <p:sp>
        <p:nvSpPr>
          <p:cNvPr id="5" name="Text Placeholder 4"/>
          <p:cNvSpPr>
            <a:spLocks noGrp="1"/>
          </p:cNvSpPr>
          <p:nvPr>
            <p:ph type="body" idx="3"/>
          </p:nvPr>
        </p:nvSpPr>
        <p:spPr/>
        <p:txBody>
          <a:bodyPr/>
          <a:lstStyle/>
          <a:p>
            <a:r>
              <a:t>智能机器人预测性维护</a:t>
            </a:r>
          </a:p>
        </p:txBody>
      </p:sp>
      <p:sp>
        <p:nvSpPr>
          <p:cNvPr id="6" name="Content Placeholder 5"/>
          <p:cNvSpPr>
            <a:spLocks noGrp="1"/>
          </p:cNvSpPr>
          <p:nvPr>
            <p:ph sz="half" idx="4"/>
          </p:nvPr>
        </p:nvSpPr>
        <p:spPr/>
        <p:txBody>
          <a:bodyPr/>
          <a:lstStyle/>
          <a:p>
            <a:r>
              <a:t>1.智能机器人预测性维护概述：智能机器人预测性维护是利用智能机器人对皮革生产设备进行实时监控和数据分析，以预测设备故障的发生并采取预防措施。其核心是采用智能机器人代替传统的人工操作，通过传感器、控制器、执行器等组成智能系统，实现对皮革生产设备的实时监控、数据采集、分析和决策，从而实现对皮革生产设备的预测性维护；</a:t>
            </a:r>
          </a:p>
          <a:p>
            <a:r>
              <a:t>2.智能机器人预测性维护特点：智能机器人预测性维护具有生产效率高、产品质量稳定、生产过程可追溯、生产成本低等特点：</a:t>
            </a:r>
          </a:p>
          <a:p>
            <a:r>
              <a:t>3.智能机器人预测性维护应用：智能机器人预测性维护已广泛应用于皮革制鞋、皮革服装、皮革箱包等行业，并取得了良好的经济效益和社会效益。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智能机器人提高皮革生产效率概述</a:t>
            </a:r>
          </a:p>
        </p:txBody>
      </p:sp>
      <p:sp>
        <p:nvSpPr>
          <p:cNvPr id="3" name="Text Placeholder 2"/>
          <p:cNvSpPr>
            <a:spLocks noGrp="1"/>
          </p:cNvSpPr>
          <p:nvPr>
            <p:ph type="body" idx="1"/>
          </p:nvPr>
        </p:nvSpPr>
        <p:spPr/>
        <p:txBody>
          <a:bodyPr/>
          <a:lstStyle/>
          <a:p>
            <a:r>
              <a:t>智能机器人协同作业</a:t>
            </a:r>
          </a:p>
        </p:txBody>
      </p:sp>
      <p:sp>
        <p:nvSpPr>
          <p:cNvPr id="4" name="Content Placeholder 3"/>
          <p:cNvSpPr>
            <a:spLocks noGrp="1"/>
          </p:cNvSpPr>
          <p:nvPr>
            <p:ph sz="half" idx="2"/>
          </p:nvPr>
        </p:nvSpPr>
        <p:spPr/>
        <p:txBody>
          <a:bodyPr/>
          <a:lstStyle/>
          <a:p>
            <a:r>
              <a:t>1.智能机器人协同作业概述：智能机器人协同作业是指智能机器人与人类操作员协同工作，以完成特定任务。其核心是采用智能机器人代替传统的人工操作，通过传感器、控制器、执行器等组成智能系统，实现智能机器人与人类操作员之间的协同工作；</a:t>
            </a:r>
          </a:p>
          <a:p>
            <a:r>
              <a:t>2.智能机器人协同作业特点：智能机器人协同作业具有生产效率高、产品质量稳定、生产过程可追溯、生产成本低等特点：</a:t>
            </a:r>
          </a:p>
          <a:p>
            <a:r>
              <a:t>3.智能机器人协同作业应用：智能机器人协同作业已广泛应用于皮革制鞋、皮革服装、皮革箱包等行业，并取得了良好的经济效益和社会效益。</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智能机器人皮革生产应用领域</a:t>
            </a:r>
          </a:p>
        </p:txBody>
      </p:sp>
      <p:sp>
        <p:nvSpPr>
          <p:cNvPr id="3" name="Subtitle 2"/>
          <p:cNvSpPr>
            <a:spLocks noGrp="1"/>
          </p:cNvSpPr>
          <p:nvPr>
            <p:ph type="subTitle" idx="1"/>
          </p:nvPr>
        </p:nvSpPr>
        <p:spPr/>
        <p:txBody>
          <a:bodyPr/>
          <a:lstStyle/>
          <a:p>
            <a:r>
              <a:t>智能机器人提高皮革生产效率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智能机器人皮革生产应用领域</a:t>
            </a:r>
          </a:p>
        </p:txBody>
      </p:sp>
      <p:sp>
        <p:nvSpPr>
          <p:cNvPr id="3" name="Text Placeholder 2"/>
          <p:cNvSpPr>
            <a:spLocks noGrp="1"/>
          </p:cNvSpPr>
          <p:nvPr>
            <p:ph type="body" idx="1"/>
          </p:nvPr>
        </p:nvSpPr>
        <p:spPr/>
        <p:txBody>
          <a:bodyPr/>
          <a:lstStyle/>
          <a:p>
            <a:r>
              <a:t>智能机器人皮革生产线</a:t>
            </a:r>
          </a:p>
        </p:txBody>
      </p:sp>
      <p:sp>
        <p:nvSpPr>
          <p:cNvPr id="4" name="Content Placeholder 3"/>
          <p:cNvSpPr>
            <a:spLocks noGrp="1"/>
          </p:cNvSpPr>
          <p:nvPr>
            <p:ph sz="half" idx="2"/>
          </p:nvPr>
        </p:nvSpPr>
        <p:spPr/>
        <p:txBody>
          <a:bodyPr/>
          <a:lstStyle/>
          <a:p>
            <a:r>
              <a:t>1. 自动化生产：智能机器人能够执行皮革生产过程中的各种任务，如切割、缝纫、组装等，自动化程度高，可减少人力成本，提高生产效率。</a:t>
            </a:r>
          </a:p>
          <a:p>
            <a:r>
              <a:t>2. 精确控制：智能机器人采用先进的传感器和控制技术，能够对皮革的切割、缝纫等工序进行精确控制，确保产品质量稳定可靠。</a:t>
            </a:r>
          </a:p>
          <a:p>
            <a:r>
              <a:t>3. 柔性生产：智能机器人具有很强的灵活性，可以快速转换不同产品型号的生产，适应市场需求的变化，提高生产效率。</a:t>
            </a:r>
          </a:p>
        </p:txBody>
      </p:sp>
      <p:sp>
        <p:nvSpPr>
          <p:cNvPr id="5" name="Text Placeholder 4"/>
          <p:cNvSpPr>
            <a:spLocks noGrp="1"/>
          </p:cNvSpPr>
          <p:nvPr>
            <p:ph type="body" idx="3"/>
          </p:nvPr>
        </p:nvSpPr>
        <p:spPr/>
        <p:txBody>
          <a:bodyPr/>
          <a:lstStyle/>
          <a:p>
            <a:r>
              <a:t>智能机器人皮革生产质量检测</a:t>
            </a:r>
          </a:p>
        </p:txBody>
      </p:sp>
      <p:sp>
        <p:nvSpPr>
          <p:cNvPr id="6" name="Content Placeholder 5"/>
          <p:cNvSpPr>
            <a:spLocks noGrp="1"/>
          </p:cNvSpPr>
          <p:nvPr>
            <p:ph sz="half" idx="4"/>
          </p:nvPr>
        </p:nvSpPr>
        <p:spPr/>
        <p:txBody>
          <a:bodyPr/>
          <a:lstStyle/>
          <a:p>
            <a:r>
              <a:t>1. 自动化检测：智能机器人能够自动完成皮革产品的质量检测，如外观检测、性能检测等，提高检测效率，降低人工成本。</a:t>
            </a:r>
          </a:p>
          <a:p>
            <a:r>
              <a:t>2. 高精度检测：智能机器人采用先进的检测技术，能够对皮革产品进行高精度检测，发现细微的瑕疵，提高产品质量。</a:t>
            </a:r>
          </a:p>
          <a:p>
            <a:r>
              <a:t>3. 数据分析：智能机器人能够收集皮革产品检测数据，并进行分析，以便优化生产工艺，提高产品质量。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智能机器人皮革生产应用领域</a:t>
            </a:r>
          </a:p>
        </p:txBody>
      </p:sp>
      <p:sp>
        <p:nvSpPr>
          <p:cNvPr id="3" name="Text Placeholder 2"/>
          <p:cNvSpPr>
            <a:spLocks noGrp="1"/>
          </p:cNvSpPr>
          <p:nvPr>
            <p:ph type="body" idx="1"/>
          </p:nvPr>
        </p:nvSpPr>
        <p:spPr/>
        <p:txBody>
          <a:bodyPr/>
          <a:lstStyle/>
          <a:p>
            <a:r>
              <a:t>智能机器人皮革生产过程优化</a:t>
            </a:r>
          </a:p>
        </p:txBody>
      </p:sp>
      <p:sp>
        <p:nvSpPr>
          <p:cNvPr id="4" name="Content Placeholder 3"/>
          <p:cNvSpPr>
            <a:spLocks noGrp="1"/>
          </p:cNvSpPr>
          <p:nvPr>
            <p:ph sz="half" idx="2"/>
          </p:nvPr>
        </p:nvSpPr>
        <p:spPr/>
        <p:txBody>
          <a:bodyPr/>
          <a:lstStyle/>
          <a:p>
            <a:r>
              <a:t>1. 工艺优化：智能机器人能够分析皮革生产过程中的数据，识别生产瓶颈，优化工艺流程，提高生产效率，降低成本。</a:t>
            </a:r>
          </a:p>
          <a:p>
            <a:r>
              <a:t>2. 能耗优化：智能机器人能够监控皮革生产过程中的能源消耗，并根据生产需求动态调整能源使用，降低能耗，提高生产效益。</a:t>
            </a:r>
          </a:p>
          <a:p>
            <a:r>
              <a:t>3. 质量优化：智能机器人能够实时监控皮革生产过程中的质量数据，及时发现质量问题，并采取纠正措施，提高产品质量。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智能机器人皮革生产优势及劣势</a:t>
            </a:r>
          </a:p>
        </p:txBody>
      </p:sp>
      <p:sp>
        <p:nvSpPr>
          <p:cNvPr id="3" name="Subtitle 2"/>
          <p:cNvSpPr>
            <a:spLocks noGrp="1"/>
          </p:cNvSpPr>
          <p:nvPr>
            <p:ph type="subTitle" idx="1"/>
          </p:nvPr>
        </p:nvSpPr>
        <p:spPr/>
        <p:txBody>
          <a:bodyPr/>
          <a:lstStyle/>
          <a:p>
            <a:r>
              <a:t>智能机器人提高皮革生产效率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智能机器人皮革生产优势及劣势</a:t>
            </a:r>
          </a:p>
        </p:txBody>
      </p:sp>
      <p:sp>
        <p:nvSpPr>
          <p:cNvPr id="3" name="Text Placeholder 2"/>
          <p:cNvSpPr>
            <a:spLocks noGrp="1"/>
          </p:cNvSpPr>
          <p:nvPr>
            <p:ph type="body" idx="1"/>
          </p:nvPr>
        </p:nvSpPr>
        <p:spPr/>
        <p:txBody>
          <a:bodyPr/>
          <a:lstStyle/>
          <a:p>
            <a:r>
              <a:t>智能机器人提高皮革生产效率</a:t>
            </a:r>
          </a:p>
        </p:txBody>
      </p:sp>
      <p:sp>
        <p:nvSpPr>
          <p:cNvPr id="4" name="Content Placeholder 3"/>
          <p:cNvSpPr>
            <a:spLocks noGrp="1"/>
          </p:cNvSpPr>
          <p:nvPr>
            <p:ph sz="half" idx="2"/>
          </p:nvPr>
        </p:nvSpPr>
        <p:spPr/>
        <p:txBody>
          <a:bodyPr/>
          <a:lstStyle/>
          <a:p>
            <a:r>
              <a:t>1. 精确度和一致性：智能机器人配备了先进的传感器和摄像头，能够精确地切割和缝合皮革，确保产品质量的一致性。</a:t>
            </a:r>
          </a:p>
          <a:p>
            <a:r>
              <a:t>2. 生产速度：智能机器人可以24小时不间断地工作，生产速度远高于传统的人工生产，从而提高产量并缩短交货时间。</a:t>
            </a:r>
          </a:p>
          <a:p>
            <a:r>
              <a:t>3. 减少劳动力成本：智能机器人可以替代人工进行重复性、危险性和劳动密集型任务，从而减少劳动力成本并提高生产效率。</a:t>
            </a:r>
          </a:p>
        </p:txBody>
      </p:sp>
      <p:sp>
        <p:nvSpPr>
          <p:cNvPr id="5" name="Text Placeholder 4"/>
          <p:cNvSpPr>
            <a:spLocks noGrp="1"/>
          </p:cNvSpPr>
          <p:nvPr>
            <p:ph type="body" idx="3"/>
          </p:nvPr>
        </p:nvSpPr>
        <p:spPr/>
        <p:txBody>
          <a:bodyPr/>
          <a:lstStyle/>
          <a:p>
            <a:r>
              <a:t>智能机器人提高皮革生产质量</a:t>
            </a:r>
          </a:p>
        </p:txBody>
      </p:sp>
      <p:sp>
        <p:nvSpPr>
          <p:cNvPr id="6" name="Content Placeholder 5"/>
          <p:cNvSpPr>
            <a:spLocks noGrp="1"/>
          </p:cNvSpPr>
          <p:nvPr>
            <p:ph sz="half" idx="4"/>
          </p:nvPr>
        </p:nvSpPr>
        <p:spPr/>
        <p:txBody>
          <a:bodyPr/>
          <a:lstStyle/>
          <a:p>
            <a:r>
              <a:t>1. 减少缺陷：智能机器人能够根据预定的程序和参数进行生产，减少了人为因素导致的缺陷，提高了产品的质量和可靠性。</a:t>
            </a:r>
          </a:p>
          <a:p>
            <a:r>
              <a:t>2. 优化工艺：智能机器人可以根据不同的皮革类型和产品要求，自动调整生产工艺和参数，以优化生产过程并提高产品质量。</a:t>
            </a:r>
          </a:p>
          <a:p>
            <a:r>
              <a:t>3. 实现个性化定制：智能机器人能够根据客户的个性化需求进行生产，满足不同客户的定制化需求，从而提高客户满意度。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智能机器人皮革生产优势及劣势</a:t>
            </a:r>
          </a:p>
        </p:txBody>
      </p:sp>
      <p:sp>
        <p:nvSpPr>
          <p:cNvPr id="3" name="Text Placeholder 2"/>
          <p:cNvSpPr>
            <a:spLocks noGrp="1"/>
          </p:cNvSpPr>
          <p:nvPr>
            <p:ph type="body" idx="1"/>
          </p:nvPr>
        </p:nvSpPr>
        <p:spPr/>
        <p:txBody>
          <a:bodyPr/>
          <a:lstStyle/>
          <a:p>
            <a:r>
              <a:t>智能机器人增强皮革生产安全性</a:t>
            </a:r>
          </a:p>
        </p:txBody>
      </p:sp>
      <p:sp>
        <p:nvSpPr>
          <p:cNvPr id="4" name="Content Placeholder 3"/>
          <p:cNvSpPr>
            <a:spLocks noGrp="1"/>
          </p:cNvSpPr>
          <p:nvPr>
            <p:ph sz="half" idx="2"/>
          </p:nvPr>
        </p:nvSpPr>
        <p:spPr/>
        <p:txBody>
          <a:bodyPr/>
          <a:lstStyle/>
          <a:p>
            <a:r>
              <a:t>1. 减少事故风险：智能机器人可以替代人工进行危险性和重复性的任务，降低工人在生产过程中发生事故的风险。</a:t>
            </a:r>
          </a:p>
          <a:p>
            <a:r>
              <a:t>2. 改善工作环境：智能机器人可以帮助企业改善工作环境，减少噪音、粉尘和有害气体的排放，从而提高工人的健康和安全。</a:t>
            </a:r>
          </a:p>
          <a:p>
            <a:r>
              <a:t>3. 提高生产效率：智能机器人还可以提高生产效率，使企业能够在更短的时间内生产出更多产品，从而降低生产成本并提高利润。</a:t>
            </a:r>
          </a:p>
        </p:txBody>
      </p:sp>
      <p:sp>
        <p:nvSpPr>
          <p:cNvPr id="5" name="Text Placeholder 4"/>
          <p:cNvSpPr>
            <a:spLocks noGrp="1"/>
          </p:cNvSpPr>
          <p:nvPr>
            <p:ph type="body" idx="3"/>
          </p:nvPr>
        </p:nvSpPr>
        <p:spPr/>
        <p:txBody>
          <a:bodyPr/>
          <a:lstStyle/>
          <a:p>
            <a:r>
              <a:t>智能机器人推动皮革行业的可持续发展</a:t>
            </a:r>
          </a:p>
        </p:txBody>
      </p:sp>
      <p:sp>
        <p:nvSpPr>
          <p:cNvPr id="6" name="Content Placeholder 5"/>
          <p:cNvSpPr>
            <a:spLocks noGrp="1"/>
          </p:cNvSpPr>
          <p:nvPr>
            <p:ph sz="half" idx="4"/>
          </p:nvPr>
        </p:nvSpPr>
        <p:spPr/>
        <p:txBody>
          <a:bodyPr/>
          <a:lstStyle/>
          <a:p>
            <a:r>
              <a:t>1. 减少资源消耗：智能机器人可以优化生产工艺，减少皮革生产过程中的资源消耗，如水、能源和材料等。</a:t>
            </a:r>
          </a:p>
          <a:p>
            <a:r>
              <a:t>2. 提高生产效率：智能机器人可以提高生产效率，减少生产过程中产生的废物，从而减少对环境的污染。</a:t>
            </a:r>
          </a:p>
          <a:p>
            <a:r>
              <a:t>3. 促进循环利用：智能机器人可以帮助企业回收和再利用皮革废料，降低企业生产成本并减少对环境的污染。</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智能机器人皮革生产优势及劣势</a:t>
            </a:r>
          </a:p>
        </p:txBody>
      </p:sp>
      <p:sp>
        <p:nvSpPr>
          <p:cNvPr id="3" name="Text Placeholder 2"/>
          <p:cNvSpPr>
            <a:spLocks noGrp="1"/>
          </p:cNvSpPr>
          <p:nvPr>
            <p:ph type="body" idx="1"/>
          </p:nvPr>
        </p:nvSpPr>
        <p:spPr/>
        <p:txBody>
          <a:bodyPr/>
          <a:lstStyle/>
          <a:p>
            <a:r>
              <a:t>智能机器人引领皮革行业的新趋势</a:t>
            </a:r>
          </a:p>
        </p:txBody>
      </p:sp>
      <p:sp>
        <p:nvSpPr>
          <p:cNvPr id="4" name="Content Placeholder 3"/>
          <p:cNvSpPr>
            <a:spLocks noGrp="1"/>
          </p:cNvSpPr>
          <p:nvPr>
            <p:ph sz="half" idx="2"/>
          </p:nvPr>
        </p:nvSpPr>
        <p:spPr/>
        <p:txBody>
          <a:bodyPr/>
          <a:lstStyle/>
          <a:p>
            <a:r>
              <a:t>1. 数字化转型：智能机器人推动了皮革行业的数字化转型，使企业能够通过数据分析和人工智能等技术提高生产效率和产品质量。</a:t>
            </a:r>
          </a:p>
          <a:p>
            <a:r>
              <a:t>2. 个性化定制：智能机器人可以根据客户的个性化需求进行生产，满足不同客户的定制化需求，从而提高客户满意度。</a:t>
            </a:r>
          </a:p>
          <a:p>
            <a:r>
              <a:t>3. 智能制造：智能机器人将推动皮革行业向智能制造迈进，使企业能够实现自动化、数字化和智能化的生产，提高生产效率和产品质量。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智能机器人皮革生产核心技术分析</a:t>
            </a:r>
          </a:p>
        </p:txBody>
      </p:sp>
      <p:sp>
        <p:nvSpPr>
          <p:cNvPr id="3" name="Subtitle 2"/>
          <p:cNvSpPr>
            <a:spLocks noGrp="1"/>
          </p:cNvSpPr>
          <p:nvPr>
            <p:ph type="subTitle" idx="1"/>
          </p:nvPr>
        </p:nvSpPr>
        <p:spPr/>
        <p:txBody>
          <a:bodyPr/>
          <a:lstStyle/>
          <a:p>
            <a:r>
              <a:t>智能机器人提高皮革生产效率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智能机器人皮革生产核心技术分析</a:t>
            </a:r>
          </a:p>
        </p:txBody>
      </p:sp>
      <p:sp>
        <p:nvSpPr>
          <p:cNvPr id="3" name="Text Placeholder 2"/>
          <p:cNvSpPr>
            <a:spLocks noGrp="1"/>
          </p:cNvSpPr>
          <p:nvPr>
            <p:ph type="body" idx="1"/>
          </p:nvPr>
        </p:nvSpPr>
        <p:spPr/>
        <p:txBody>
          <a:bodyPr/>
          <a:lstStyle/>
          <a:p>
            <a:r>
              <a:t>智能机器人皮革生产核心技术分析</a:t>
            </a:r>
          </a:p>
        </p:txBody>
      </p:sp>
      <p:sp>
        <p:nvSpPr>
          <p:cNvPr id="4" name="Content Placeholder 3"/>
          <p:cNvSpPr>
            <a:spLocks noGrp="1"/>
          </p:cNvSpPr>
          <p:nvPr>
            <p:ph sz="half" idx="2"/>
          </p:nvPr>
        </p:nvSpPr>
        <p:spPr/>
        <p:txBody>
          <a:bodyPr/>
          <a:lstStyle/>
          <a:p>
            <a:r>
              <a:t>1. 机器人技术：智能机器人是皮革生产的核心技术之一，主要应用于皮革的搬运、分拣、切割、缝纫等环节。机器人技术可以提高皮革生产的效率和质量，降低生产成本，减少对人工的依赖。</a:t>
            </a:r>
          </a:p>
          <a:p>
            <a:r>
              <a:t>2. 传感器技术：传感器技术是智能机器人感知周围环境和自身状态的重要技术。在皮革生产中，传感器技术主要应用于皮革的检测、识别和跟踪等环节。传感器技术可以帮助智能机器人准确地识别皮革的种类、颜色、厚度等特征，并对其进行分类和处理。</a:t>
            </a:r>
          </a:p>
          <a:p>
            <a:r>
              <a:t>3. 视觉技术：视觉技术是智能机器人感知周围环境的重要技术之一。在皮革生产中，视觉技术主要应用于皮革的检测和识别等环节。视觉技术可以帮助智能机器人准确地识别皮革的种类、颜色、厚度等特征，并对其进行分类和处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https://d.book118.com/456022042112010055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智能机器人提高皮革生产效率概述</vt:lpstr>
      <vt:lpstr> 智能机器人提高皮革生产效率概述</vt:lpstr>
      <vt:lpstr> 智能机器人提高皮革生产效率概述</vt:lpstr>
      <vt:lpstr> 智能机器人提高皮革生产效率概述</vt:lpstr>
      <vt:lpstr> 智能机器人皮革生产应用领域</vt:lpstr>
      <vt:lpstr> 智能机器人皮革生产应用领域</vt:lpstr>
      <vt:lpstr> 智能机器人皮革生产应用领域</vt:lpstr>
      <vt:lpstr> 智能机器人皮革生产优势及劣势</vt:lpstr>
      <vt:lpstr> 智能机器人皮革生产优势及劣势</vt:lpstr>
      <vt:lpstr> 智能机器人皮革生产优势及劣势</vt:lpstr>
      <vt:lpstr> 智能机器人皮革生产优势及劣势</vt:lpstr>
      <vt:lpstr> 智能机器人皮革生产核心技术分析</vt:lpstr>
      <vt:lpstr> 智能机器人皮革生产核心技术分析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2024-09-22T22:21:23.634</cp:lastPrinted>
  <dcterms:created xsi:type="dcterms:W3CDTF">2024-09-22T14:21:23Z</dcterms:created>
  <dcterms:modified xsi:type="dcterms:W3CDTF">2024-09-22T14:21:25Z</dcterms:modified>
</cp:coreProperties>
</file>